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sldIdLst>
    <p:sldId id="679" r:id="rId2"/>
    <p:sldId id="678" r:id="rId3"/>
    <p:sldId id="559" r:id="rId4"/>
    <p:sldId id="615" r:id="rId5"/>
    <p:sldId id="618" r:id="rId6"/>
    <p:sldId id="677" r:id="rId7"/>
    <p:sldId id="614" r:id="rId8"/>
    <p:sldId id="494" r:id="rId9"/>
    <p:sldId id="561" r:id="rId10"/>
    <p:sldId id="571" r:id="rId11"/>
    <p:sldId id="572" r:id="rId12"/>
    <p:sldId id="563" r:id="rId13"/>
    <p:sldId id="583" r:id="rId14"/>
    <p:sldId id="584" r:id="rId15"/>
    <p:sldId id="585" r:id="rId16"/>
    <p:sldId id="617" r:id="rId17"/>
    <p:sldId id="565" r:id="rId18"/>
    <p:sldId id="665" r:id="rId19"/>
    <p:sldId id="579" r:id="rId20"/>
    <p:sldId id="653" r:id="rId21"/>
    <p:sldId id="582" r:id="rId22"/>
    <p:sldId id="567" r:id="rId23"/>
    <p:sldId id="577" r:id="rId24"/>
    <p:sldId id="623" r:id="rId25"/>
    <p:sldId id="578" r:id="rId26"/>
    <p:sldId id="564" r:id="rId27"/>
    <p:sldId id="684" r:id="rId28"/>
    <p:sldId id="682" r:id="rId29"/>
    <p:sldId id="683" r:id="rId30"/>
    <p:sldId id="566" r:id="rId31"/>
    <p:sldId id="620" r:id="rId32"/>
    <p:sldId id="621" r:id="rId33"/>
    <p:sldId id="622" r:id="rId34"/>
    <p:sldId id="680" r:id="rId35"/>
    <p:sldId id="568" r:id="rId36"/>
    <p:sldId id="600" r:id="rId37"/>
    <p:sldId id="594" r:id="rId38"/>
    <p:sldId id="593" r:id="rId39"/>
    <p:sldId id="624" r:id="rId40"/>
    <p:sldId id="626" r:id="rId41"/>
    <p:sldId id="628" r:id="rId42"/>
    <p:sldId id="627" r:id="rId43"/>
    <p:sldId id="629" r:id="rId44"/>
    <p:sldId id="598" r:id="rId45"/>
    <p:sldId id="638" r:id="rId46"/>
    <p:sldId id="639" r:id="rId47"/>
    <p:sldId id="654" r:id="rId48"/>
    <p:sldId id="655" r:id="rId49"/>
    <p:sldId id="634" r:id="rId50"/>
    <p:sldId id="613" r:id="rId51"/>
    <p:sldId id="606" r:id="rId52"/>
    <p:sldId id="609" r:id="rId53"/>
    <p:sldId id="641" r:id="rId54"/>
    <p:sldId id="607" r:id="rId55"/>
    <p:sldId id="601" r:id="rId56"/>
    <p:sldId id="610" r:id="rId57"/>
    <p:sldId id="573" r:id="rId58"/>
    <p:sldId id="642" r:id="rId59"/>
    <p:sldId id="644" r:id="rId60"/>
    <p:sldId id="646" r:id="rId61"/>
    <p:sldId id="648" r:id="rId62"/>
    <p:sldId id="651" r:id="rId63"/>
    <p:sldId id="656" r:id="rId64"/>
    <p:sldId id="650" r:id="rId65"/>
    <p:sldId id="657" r:id="rId66"/>
    <p:sldId id="658" r:id="rId67"/>
    <p:sldId id="659" r:id="rId68"/>
    <p:sldId id="649" r:id="rId69"/>
    <p:sldId id="664" r:id="rId70"/>
    <p:sldId id="669" r:id="rId7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D5AF5E6-5021-A14B-AF94-173729E91262}">
          <p14:sldIdLst>
            <p14:sldId id="679"/>
            <p14:sldId id="678"/>
            <p14:sldId id="559"/>
            <p14:sldId id="615"/>
            <p14:sldId id="618"/>
            <p14:sldId id="677"/>
            <p14:sldId id="614"/>
            <p14:sldId id="494"/>
            <p14:sldId id="561"/>
            <p14:sldId id="571"/>
            <p14:sldId id="572"/>
            <p14:sldId id="563"/>
            <p14:sldId id="583"/>
            <p14:sldId id="584"/>
            <p14:sldId id="585"/>
            <p14:sldId id="617"/>
            <p14:sldId id="565"/>
            <p14:sldId id="665"/>
            <p14:sldId id="579"/>
            <p14:sldId id="653"/>
            <p14:sldId id="582"/>
            <p14:sldId id="567"/>
            <p14:sldId id="577"/>
            <p14:sldId id="623"/>
            <p14:sldId id="578"/>
            <p14:sldId id="564"/>
            <p14:sldId id="684"/>
            <p14:sldId id="682"/>
            <p14:sldId id="683"/>
            <p14:sldId id="566"/>
            <p14:sldId id="620"/>
            <p14:sldId id="621"/>
            <p14:sldId id="622"/>
            <p14:sldId id="680"/>
            <p14:sldId id="568"/>
            <p14:sldId id="600"/>
            <p14:sldId id="594"/>
            <p14:sldId id="593"/>
            <p14:sldId id="624"/>
            <p14:sldId id="626"/>
            <p14:sldId id="628"/>
            <p14:sldId id="627"/>
            <p14:sldId id="629"/>
            <p14:sldId id="598"/>
            <p14:sldId id="638"/>
            <p14:sldId id="639"/>
            <p14:sldId id="654"/>
            <p14:sldId id="655"/>
            <p14:sldId id="634"/>
            <p14:sldId id="613"/>
            <p14:sldId id="606"/>
            <p14:sldId id="609"/>
            <p14:sldId id="641"/>
            <p14:sldId id="607"/>
            <p14:sldId id="601"/>
            <p14:sldId id="610"/>
            <p14:sldId id="573"/>
            <p14:sldId id="642"/>
            <p14:sldId id="644"/>
            <p14:sldId id="646"/>
            <p14:sldId id="648"/>
            <p14:sldId id="651"/>
            <p14:sldId id="656"/>
            <p14:sldId id="650"/>
            <p14:sldId id="657"/>
            <p14:sldId id="658"/>
            <p14:sldId id="659"/>
            <p14:sldId id="649"/>
            <p14:sldId id="664"/>
            <p14:sldId id="6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7DF2"/>
    <a:srgbClr val="385D8A"/>
    <a:srgbClr val="3A7DCE"/>
    <a:srgbClr val="8EB4E2"/>
    <a:srgbClr val="C7C7C7"/>
    <a:srgbClr val="2C69B2"/>
    <a:srgbClr val="6297D8"/>
    <a:srgbClr val="5991D5"/>
    <a:srgbClr val="6FA0DB"/>
    <a:srgbClr val="285E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84254" autoAdjust="0"/>
  </p:normalViewPr>
  <p:slideViewPr>
    <p:cSldViewPr>
      <p:cViewPr>
        <p:scale>
          <a:sx n="108" d="100"/>
          <a:sy n="108" d="100"/>
        </p:scale>
        <p:origin x="1736" y="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-378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30CB27-0FB9-48FA-A806-42874FAAA20A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3B9271-DC6A-43F9-A69B-81AA0EA342FB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 smtClean="0"/>
            <a:t>Java 9</a:t>
          </a:r>
          <a:endParaRPr lang="en-US" dirty="0"/>
        </a:p>
      </dgm:t>
    </dgm:pt>
    <dgm:pt modelId="{C18B5605-8E7C-42BB-B0A2-B948C3A180F3}" type="parTrans" cxnId="{75CF0E90-0DD0-4CA8-AA34-04C4AAC7D301}">
      <dgm:prSet/>
      <dgm:spPr/>
      <dgm:t>
        <a:bodyPr/>
        <a:lstStyle/>
        <a:p>
          <a:endParaRPr lang="en-US"/>
        </a:p>
      </dgm:t>
    </dgm:pt>
    <dgm:pt modelId="{30CC582E-C160-42E6-823F-C653A42248D5}" type="sibTrans" cxnId="{75CF0E90-0DD0-4CA8-AA34-04C4AAC7D301}">
      <dgm:prSet/>
      <dgm:spPr/>
      <dgm:t>
        <a:bodyPr/>
        <a:lstStyle/>
        <a:p>
          <a:endParaRPr lang="en-US"/>
        </a:p>
      </dgm:t>
    </dgm:pt>
    <dgm:pt modelId="{158D445F-885B-4743-8A13-39B68D01DF47}">
      <dgm:prSet phldrT="[Text]"/>
      <dgm:spPr/>
      <dgm:t>
        <a:bodyPr/>
        <a:lstStyle/>
        <a:p>
          <a:r>
            <a:rPr lang="en-US" dirty="0" smtClean="0"/>
            <a:t>Functional</a:t>
          </a:r>
        </a:p>
      </dgm:t>
    </dgm:pt>
    <dgm:pt modelId="{5F846B04-560F-4AA2-8ADB-E4DB4C70AA3D}" type="parTrans" cxnId="{C761DAE0-FCBE-4F19-A587-46EDA9908063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0F16AA2D-C746-4C59-8EF2-89DA21D110E0}" type="sibTrans" cxnId="{C761DAE0-FCBE-4F19-A587-46EDA9908063}">
      <dgm:prSet/>
      <dgm:spPr/>
      <dgm:t>
        <a:bodyPr/>
        <a:lstStyle/>
        <a:p>
          <a:endParaRPr lang="en-US"/>
        </a:p>
      </dgm:t>
    </dgm:pt>
    <dgm:pt modelId="{7F9BAC5E-679F-4918-9DEF-2BF6A333D1FE}">
      <dgm:prSet phldrT="[Text]"/>
      <dgm:spPr/>
      <dgm:t>
        <a:bodyPr/>
        <a:lstStyle/>
        <a:p>
          <a:r>
            <a:rPr lang="en-US" dirty="0"/>
            <a:t>Reactive</a:t>
          </a:r>
        </a:p>
      </dgm:t>
    </dgm:pt>
    <dgm:pt modelId="{3D6C6D9B-6B37-4BA3-863A-AD553C7670CC}" type="parTrans" cxnId="{80035806-B1A4-4443-934C-114D1D407F5E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2AB05666-9F8B-4531-8718-D25F9F48F763}" type="sibTrans" cxnId="{80035806-B1A4-4443-934C-114D1D407F5E}">
      <dgm:prSet/>
      <dgm:spPr/>
      <dgm:t>
        <a:bodyPr/>
        <a:lstStyle/>
        <a:p>
          <a:endParaRPr lang="en-US"/>
        </a:p>
      </dgm:t>
    </dgm:pt>
    <dgm:pt modelId="{CCB489CE-13DC-4629-A6BD-B7888F27FF06}">
      <dgm:prSet phldrT="[Text]"/>
      <dgm:spPr/>
      <dgm:t>
        <a:bodyPr/>
        <a:lstStyle/>
        <a:p>
          <a:r>
            <a:rPr lang="en-US" dirty="0" smtClean="0"/>
            <a:t>Fluent interface style</a:t>
          </a:r>
          <a:endParaRPr lang="en-US" dirty="0"/>
        </a:p>
      </dgm:t>
    </dgm:pt>
    <dgm:pt modelId="{F932A01C-13B2-4A60-8D8E-BF9590527AAB}" type="parTrans" cxnId="{7211678C-7199-453A-AB26-A723A109FE22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22ADC31D-99F9-47F2-AAA2-BA4A8DA595E3}" type="sibTrans" cxnId="{7211678C-7199-453A-AB26-A723A109FE22}">
      <dgm:prSet/>
      <dgm:spPr/>
      <dgm:t>
        <a:bodyPr/>
        <a:lstStyle/>
        <a:p>
          <a:endParaRPr lang="en-US"/>
        </a:p>
      </dgm:t>
    </dgm:pt>
    <dgm:pt modelId="{ABCD8EC7-D9CC-4A8D-BE72-F1FED8C19EF5}">
      <dgm:prSet phldrT="[Text]"/>
      <dgm:spPr/>
      <dgm:t>
        <a:bodyPr/>
        <a:lstStyle/>
        <a:p>
          <a:r>
            <a:rPr lang="en-US" dirty="0"/>
            <a:t>Streams</a:t>
          </a:r>
        </a:p>
      </dgm:t>
    </dgm:pt>
    <dgm:pt modelId="{3085CA59-78C7-4E6E-8D7D-FE552C73DC77}" type="parTrans" cxnId="{020C2CD3-2076-4AB2-8F79-621FA3C6D932}">
      <dgm:prSet/>
      <dgm:spPr>
        <a:solidFill>
          <a:schemeClr val="tx2"/>
        </a:solidFill>
      </dgm:spPr>
      <dgm:t>
        <a:bodyPr/>
        <a:lstStyle/>
        <a:p>
          <a:endParaRPr lang="en-US"/>
        </a:p>
      </dgm:t>
    </dgm:pt>
    <dgm:pt modelId="{D0EE3A23-F102-4CC7-8E38-5ACCC314FA03}" type="sibTrans" cxnId="{020C2CD3-2076-4AB2-8F79-621FA3C6D932}">
      <dgm:prSet/>
      <dgm:spPr/>
      <dgm:t>
        <a:bodyPr/>
        <a:lstStyle/>
        <a:p>
          <a:endParaRPr lang="en-US"/>
        </a:p>
      </dgm:t>
    </dgm:pt>
    <dgm:pt modelId="{5DA4960E-48C3-674C-9F2C-FF89EDD0A763}">
      <dgm:prSet phldrT="[Text]"/>
      <dgm:spPr/>
      <dgm:t>
        <a:bodyPr/>
        <a:lstStyle/>
        <a:p>
          <a:r>
            <a:rPr lang="en-US" dirty="0" smtClean="0"/>
            <a:t>Modular</a:t>
          </a:r>
          <a:endParaRPr lang="en-US" dirty="0"/>
        </a:p>
      </dgm:t>
    </dgm:pt>
    <dgm:pt modelId="{C1C0CFD0-67DF-0846-AEDF-4975CA3A664C}" type="parTrans" cxnId="{627EC080-3175-6741-8A73-A551F0D456BC}">
      <dgm:prSet/>
      <dgm:spPr/>
      <dgm:t>
        <a:bodyPr/>
        <a:lstStyle/>
        <a:p>
          <a:endParaRPr lang="en-US"/>
        </a:p>
      </dgm:t>
    </dgm:pt>
    <dgm:pt modelId="{02D303C8-085C-3D4C-B7BB-88B7546EFB60}" type="sibTrans" cxnId="{627EC080-3175-6741-8A73-A551F0D456BC}">
      <dgm:prSet/>
      <dgm:spPr/>
      <dgm:t>
        <a:bodyPr/>
        <a:lstStyle/>
        <a:p>
          <a:endParaRPr lang="en-US"/>
        </a:p>
      </dgm:t>
    </dgm:pt>
    <dgm:pt modelId="{3987F7E6-C876-40D2-9AE2-E315C5842CB8}" type="pres">
      <dgm:prSet presAssocID="{1F30CB27-0FB9-48FA-A806-42874FAAA20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2FD412-1281-4DB2-840C-869830975FA3}" type="pres">
      <dgm:prSet presAssocID="{733B9271-DC6A-43F9-A69B-81AA0EA342FB}" presName="centerShape" presStyleLbl="node0" presStyleIdx="0" presStyleCnt="1" custScaleX="118547" custScaleY="118547"/>
      <dgm:spPr/>
      <dgm:t>
        <a:bodyPr/>
        <a:lstStyle/>
        <a:p>
          <a:endParaRPr lang="en-US"/>
        </a:p>
      </dgm:t>
    </dgm:pt>
    <dgm:pt modelId="{E476E57B-14E1-454B-BD38-AE02A8E0A848}" type="pres">
      <dgm:prSet presAssocID="{5F846B04-560F-4AA2-8ADB-E4DB4C70AA3D}" presName="parTrans" presStyleLbl="sibTrans2D1" presStyleIdx="0" presStyleCnt="5"/>
      <dgm:spPr/>
      <dgm:t>
        <a:bodyPr/>
        <a:lstStyle/>
        <a:p>
          <a:endParaRPr lang="en-US"/>
        </a:p>
      </dgm:t>
    </dgm:pt>
    <dgm:pt modelId="{843346ED-03A9-4DCA-8D9C-FA41954CEE51}" type="pres">
      <dgm:prSet presAssocID="{5F846B04-560F-4AA2-8ADB-E4DB4C70AA3D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A342CCBB-86C0-4C58-BA6F-F9DE67D068A4}" type="pres">
      <dgm:prSet presAssocID="{158D445F-885B-4743-8A13-39B68D01DF4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26EA55-6BFE-49EF-8CAD-204DE987C5EF}" type="pres">
      <dgm:prSet presAssocID="{F932A01C-13B2-4A60-8D8E-BF9590527AAB}" presName="parTrans" presStyleLbl="sibTrans2D1" presStyleIdx="1" presStyleCnt="5"/>
      <dgm:spPr/>
      <dgm:t>
        <a:bodyPr/>
        <a:lstStyle/>
        <a:p>
          <a:endParaRPr lang="en-US"/>
        </a:p>
      </dgm:t>
    </dgm:pt>
    <dgm:pt modelId="{8F07C7AB-EA3D-46C6-8F77-7C5C499DC50B}" type="pres">
      <dgm:prSet presAssocID="{F932A01C-13B2-4A60-8D8E-BF9590527AAB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58B9584C-46BD-4381-9601-87B888E66C0E}" type="pres">
      <dgm:prSet presAssocID="{CCB489CE-13DC-4629-A6BD-B7888F27FF06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CCFC03-8024-4CFA-90FB-6BE7C7925E07}" type="pres">
      <dgm:prSet presAssocID="{3085CA59-78C7-4E6E-8D7D-FE552C73DC77}" presName="parTrans" presStyleLbl="sibTrans2D1" presStyleIdx="2" presStyleCnt="5"/>
      <dgm:spPr/>
      <dgm:t>
        <a:bodyPr/>
        <a:lstStyle/>
        <a:p>
          <a:endParaRPr lang="en-US"/>
        </a:p>
      </dgm:t>
    </dgm:pt>
    <dgm:pt modelId="{5D9DA8A8-3EDB-4A2E-89B7-C4CF5AB241B2}" type="pres">
      <dgm:prSet presAssocID="{3085CA59-78C7-4E6E-8D7D-FE552C73DC77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04D9F402-ECB1-4398-B58A-3494CDF5E39C}" type="pres">
      <dgm:prSet presAssocID="{ABCD8EC7-D9CC-4A8D-BE72-F1FED8C19EF5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DC8961-A058-4F67-A65B-3B6096BC3C61}" type="pres">
      <dgm:prSet presAssocID="{3D6C6D9B-6B37-4BA3-863A-AD553C7670CC}" presName="parTrans" presStyleLbl="sibTrans2D1" presStyleIdx="3" presStyleCnt="5"/>
      <dgm:spPr/>
      <dgm:t>
        <a:bodyPr/>
        <a:lstStyle/>
        <a:p>
          <a:endParaRPr lang="en-US"/>
        </a:p>
      </dgm:t>
    </dgm:pt>
    <dgm:pt modelId="{8A616887-BA85-4D65-9F2F-34B135B6F8CC}" type="pres">
      <dgm:prSet presAssocID="{3D6C6D9B-6B37-4BA3-863A-AD553C7670CC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10B314DF-973F-4CEC-98B0-243373DAF239}" type="pres">
      <dgm:prSet presAssocID="{7F9BAC5E-679F-4918-9DEF-2BF6A333D1F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9860F5-AB98-B143-8541-0E345E771EB3}" type="pres">
      <dgm:prSet presAssocID="{C1C0CFD0-67DF-0846-AEDF-4975CA3A664C}" presName="parTrans" presStyleLbl="sibTrans2D1" presStyleIdx="4" presStyleCnt="5"/>
      <dgm:spPr/>
      <dgm:t>
        <a:bodyPr/>
        <a:lstStyle/>
        <a:p>
          <a:endParaRPr lang="en-US"/>
        </a:p>
      </dgm:t>
    </dgm:pt>
    <dgm:pt modelId="{52800952-A5B8-7A45-AA6B-511170015165}" type="pres">
      <dgm:prSet presAssocID="{C1C0CFD0-67DF-0846-AEDF-4975CA3A664C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1E9F1A56-4C21-344B-B0D1-F523DB263F17}" type="pres">
      <dgm:prSet presAssocID="{5DA4960E-48C3-674C-9F2C-FF89EDD0A76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A7B670-47CA-D745-BEE1-CAC9057F75F6}" type="presOf" srcId="{C1C0CFD0-67DF-0846-AEDF-4975CA3A664C}" destId="{52800952-A5B8-7A45-AA6B-511170015165}" srcOrd="1" destOrd="0" presId="urn:microsoft.com/office/officeart/2005/8/layout/radial5"/>
    <dgm:cxn modelId="{40D48613-EF03-F541-ABE3-FD288F02B0D8}" type="presOf" srcId="{C1C0CFD0-67DF-0846-AEDF-4975CA3A664C}" destId="{C79860F5-AB98-B143-8541-0E345E771EB3}" srcOrd="0" destOrd="0" presId="urn:microsoft.com/office/officeart/2005/8/layout/radial5"/>
    <dgm:cxn modelId="{C761DAE0-FCBE-4F19-A587-46EDA9908063}" srcId="{733B9271-DC6A-43F9-A69B-81AA0EA342FB}" destId="{158D445F-885B-4743-8A13-39B68D01DF47}" srcOrd="0" destOrd="0" parTransId="{5F846B04-560F-4AA2-8ADB-E4DB4C70AA3D}" sibTransId="{0F16AA2D-C746-4C59-8EF2-89DA21D110E0}"/>
    <dgm:cxn modelId="{75CF0E90-0DD0-4CA8-AA34-04C4AAC7D301}" srcId="{1F30CB27-0FB9-48FA-A806-42874FAAA20A}" destId="{733B9271-DC6A-43F9-A69B-81AA0EA342FB}" srcOrd="0" destOrd="0" parTransId="{C18B5605-8E7C-42BB-B0A2-B948C3A180F3}" sibTransId="{30CC582E-C160-42E6-823F-C653A42248D5}"/>
    <dgm:cxn modelId="{87DB8D74-BF41-B140-8126-178C9B4619B4}" type="presOf" srcId="{3D6C6D9B-6B37-4BA3-863A-AD553C7670CC}" destId="{07DC8961-A058-4F67-A65B-3B6096BC3C61}" srcOrd="0" destOrd="0" presId="urn:microsoft.com/office/officeart/2005/8/layout/radial5"/>
    <dgm:cxn modelId="{40A42754-8D7A-BF4C-BC7C-A0F336CD670A}" type="presOf" srcId="{3D6C6D9B-6B37-4BA3-863A-AD553C7670CC}" destId="{8A616887-BA85-4D65-9F2F-34B135B6F8CC}" srcOrd="1" destOrd="0" presId="urn:microsoft.com/office/officeart/2005/8/layout/radial5"/>
    <dgm:cxn modelId="{FD941D07-7603-7848-B9F6-622C10A30AF5}" type="presOf" srcId="{733B9271-DC6A-43F9-A69B-81AA0EA342FB}" destId="{F92FD412-1281-4DB2-840C-869830975FA3}" srcOrd="0" destOrd="0" presId="urn:microsoft.com/office/officeart/2005/8/layout/radial5"/>
    <dgm:cxn modelId="{80035806-B1A4-4443-934C-114D1D407F5E}" srcId="{733B9271-DC6A-43F9-A69B-81AA0EA342FB}" destId="{7F9BAC5E-679F-4918-9DEF-2BF6A333D1FE}" srcOrd="3" destOrd="0" parTransId="{3D6C6D9B-6B37-4BA3-863A-AD553C7670CC}" sibTransId="{2AB05666-9F8B-4531-8718-D25F9F48F763}"/>
    <dgm:cxn modelId="{627EC080-3175-6741-8A73-A551F0D456BC}" srcId="{733B9271-DC6A-43F9-A69B-81AA0EA342FB}" destId="{5DA4960E-48C3-674C-9F2C-FF89EDD0A763}" srcOrd="4" destOrd="0" parTransId="{C1C0CFD0-67DF-0846-AEDF-4975CA3A664C}" sibTransId="{02D303C8-085C-3D4C-B7BB-88B7546EFB60}"/>
    <dgm:cxn modelId="{C2EEC195-3C2C-F74B-9694-B3B3C778BC54}" type="presOf" srcId="{ABCD8EC7-D9CC-4A8D-BE72-F1FED8C19EF5}" destId="{04D9F402-ECB1-4398-B58A-3494CDF5E39C}" srcOrd="0" destOrd="0" presId="urn:microsoft.com/office/officeart/2005/8/layout/radial5"/>
    <dgm:cxn modelId="{020C2CD3-2076-4AB2-8F79-621FA3C6D932}" srcId="{733B9271-DC6A-43F9-A69B-81AA0EA342FB}" destId="{ABCD8EC7-D9CC-4A8D-BE72-F1FED8C19EF5}" srcOrd="2" destOrd="0" parTransId="{3085CA59-78C7-4E6E-8D7D-FE552C73DC77}" sibTransId="{D0EE3A23-F102-4CC7-8E38-5ACCC314FA03}"/>
    <dgm:cxn modelId="{F236E0D9-F60B-914D-9035-D855E024EB29}" type="presOf" srcId="{F932A01C-13B2-4A60-8D8E-BF9590527AAB}" destId="{5E26EA55-6BFE-49EF-8CAD-204DE987C5EF}" srcOrd="0" destOrd="0" presId="urn:microsoft.com/office/officeart/2005/8/layout/radial5"/>
    <dgm:cxn modelId="{0D627D22-6D32-D24D-80C4-7BC9D0E169EC}" type="presOf" srcId="{5F846B04-560F-4AA2-8ADB-E4DB4C70AA3D}" destId="{843346ED-03A9-4DCA-8D9C-FA41954CEE51}" srcOrd="1" destOrd="0" presId="urn:microsoft.com/office/officeart/2005/8/layout/radial5"/>
    <dgm:cxn modelId="{C9A9FE5D-A54C-9B4A-A940-FE9FCB3CFA7D}" type="presOf" srcId="{F932A01C-13B2-4A60-8D8E-BF9590527AAB}" destId="{8F07C7AB-EA3D-46C6-8F77-7C5C499DC50B}" srcOrd="1" destOrd="0" presId="urn:microsoft.com/office/officeart/2005/8/layout/radial5"/>
    <dgm:cxn modelId="{C68C28E6-51C6-EE48-9418-BF85756771C8}" type="presOf" srcId="{5DA4960E-48C3-674C-9F2C-FF89EDD0A763}" destId="{1E9F1A56-4C21-344B-B0D1-F523DB263F17}" srcOrd="0" destOrd="0" presId="urn:microsoft.com/office/officeart/2005/8/layout/radial5"/>
    <dgm:cxn modelId="{C110D6AF-1FBA-B04A-A08C-95299EA72CAD}" type="presOf" srcId="{3085CA59-78C7-4E6E-8D7D-FE552C73DC77}" destId="{3CCCFC03-8024-4CFA-90FB-6BE7C7925E07}" srcOrd="0" destOrd="0" presId="urn:microsoft.com/office/officeart/2005/8/layout/radial5"/>
    <dgm:cxn modelId="{89302365-728D-664F-B23D-B3741C0BA4BE}" type="presOf" srcId="{5F846B04-560F-4AA2-8ADB-E4DB4C70AA3D}" destId="{E476E57B-14E1-454B-BD38-AE02A8E0A848}" srcOrd="0" destOrd="0" presId="urn:microsoft.com/office/officeart/2005/8/layout/radial5"/>
    <dgm:cxn modelId="{8D612DAD-05F3-4785-A9B2-10746D3D778E}" type="presOf" srcId="{1F30CB27-0FB9-48FA-A806-42874FAAA20A}" destId="{3987F7E6-C876-40D2-9AE2-E315C5842CB8}" srcOrd="0" destOrd="0" presId="urn:microsoft.com/office/officeart/2005/8/layout/radial5"/>
    <dgm:cxn modelId="{4A64E8DA-B964-3F42-977F-4125EB75F12D}" type="presOf" srcId="{3085CA59-78C7-4E6E-8D7D-FE552C73DC77}" destId="{5D9DA8A8-3EDB-4A2E-89B7-C4CF5AB241B2}" srcOrd="1" destOrd="0" presId="urn:microsoft.com/office/officeart/2005/8/layout/radial5"/>
    <dgm:cxn modelId="{7211678C-7199-453A-AB26-A723A109FE22}" srcId="{733B9271-DC6A-43F9-A69B-81AA0EA342FB}" destId="{CCB489CE-13DC-4629-A6BD-B7888F27FF06}" srcOrd="1" destOrd="0" parTransId="{F932A01C-13B2-4A60-8D8E-BF9590527AAB}" sibTransId="{22ADC31D-99F9-47F2-AAA2-BA4A8DA595E3}"/>
    <dgm:cxn modelId="{6CC35AAB-4AC8-BA41-8685-49EC07D59110}" type="presOf" srcId="{7F9BAC5E-679F-4918-9DEF-2BF6A333D1FE}" destId="{10B314DF-973F-4CEC-98B0-243373DAF239}" srcOrd="0" destOrd="0" presId="urn:microsoft.com/office/officeart/2005/8/layout/radial5"/>
    <dgm:cxn modelId="{217EEB5F-E038-7848-A241-4313C2516672}" type="presOf" srcId="{158D445F-885B-4743-8A13-39B68D01DF47}" destId="{A342CCBB-86C0-4C58-BA6F-F9DE67D068A4}" srcOrd="0" destOrd="0" presId="urn:microsoft.com/office/officeart/2005/8/layout/radial5"/>
    <dgm:cxn modelId="{2BCEB9BA-580A-5A49-A597-A3884152F71E}" type="presOf" srcId="{CCB489CE-13DC-4629-A6BD-B7888F27FF06}" destId="{58B9584C-46BD-4381-9601-87B888E66C0E}" srcOrd="0" destOrd="0" presId="urn:microsoft.com/office/officeart/2005/8/layout/radial5"/>
    <dgm:cxn modelId="{F6C31EF2-A455-C54D-9ECC-94E42F580D2E}" type="presParOf" srcId="{3987F7E6-C876-40D2-9AE2-E315C5842CB8}" destId="{F92FD412-1281-4DB2-840C-869830975FA3}" srcOrd="0" destOrd="0" presId="urn:microsoft.com/office/officeart/2005/8/layout/radial5"/>
    <dgm:cxn modelId="{953DFE49-A940-B441-8536-86AA0BE6C49F}" type="presParOf" srcId="{3987F7E6-C876-40D2-9AE2-E315C5842CB8}" destId="{E476E57B-14E1-454B-BD38-AE02A8E0A848}" srcOrd="1" destOrd="0" presId="urn:microsoft.com/office/officeart/2005/8/layout/radial5"/>
    <dgm:cxn modelId="{FECA8F51-E4B8-2644-9E22-AAB5A11F4D6D}" type="presParOf" srcId="{E476E57B-14E1-454B-BD38-AE02A8E0A848}" destId="{843346ED-03A9-4DCA-8D9C-FA41954CEE51}" srcOrd="0" destOrd="0" presId="urn:microsoft.com/office/officeart/2005/8/layout/radial5"/>
    <dgm:cxn modelId="{41E34940-9710-EE48-9108-7429CBDD175A}" type="presParOf" srcId="{3987F7E6-C876-40D2-9AE2-E315C5842CB8}" destId="{A342CCBB-86C0-4C58-BA6F-F9DE67D068A4}" srcOrd="2" destOrd="0" presId="urn:microsoft.com/office/officeart/2005/8/layout/radial5"/>
    <dgm:cxn modelId="{E97822B8-E62C-6C4F-B125-82DF678FFD12}" type="presParOf" srcId="{3987F7E6-C876-40D2-9AE2-E315C5842CB8}" destId="{5E26EA55-6BFE-49EF-8CAD-204DE987C5EF}" srcOrd="3" destOrd="0" presId="urn:microsoft.com/office/officeart/2005/8/layout/radial5"/>
    <dgm:cxn modelId="{17ADE155-1BC2-944E-A463-EFD7B219EEC3}" type="presParOf" srcId="{5E26EA55-6BFE-49EF-8CAD-204DE987C5EF}" destId="{8F07C7AB-EA3D-46C6-8F77-7C5C499DC50B}" srcOrd="0" destOrd="0" presId="urn:microsoft.com/office/officeart/2005/8/layout/radial5"/>
    <dgm:cxn modelId="{BFBE9B7D-BAD5-4C4D-97CE-66C4AED8306F}" type="presParOf" srcId="{3987F7E6-C876-40D2-9AE2-E315C5842CB8}" destId="{58B9584C-46BD-4381-9601-87B888E66C0E}" srcOrd="4" destOrd="0" presId="urn:microsoft.com/office/officeart/2005/8/layout/radial5"/>
    <dgm:cxn modelId="{FC936592-FED1-4447-8578-FB2D47E4AF88}" type="presParOf" srcId="{3987F7E6-C876-40D2-9AE2-E315C5842CB8}" destId="{3CCCFC03-8024-4CFA-90FB-6BE7C7925E07}" srcOrd="5" destOrd="0" presId="urn:microsoft.com/office/officeart/2005/8/layout/radial5"/>
    <dgm:cxn modelId="{1FF41913-BE48-4C47-B87C-3E8AC62F410E}" type="presParOf" srcId="{3CCCFC03-8024-4CFA-90FB-6BE7C7925E07}" destId="{5D9DA8A8-3EDB-4A2E-89B7-C4CF5AB241B2}" srcOrd="0" destOrd="0" presId="urn:microsoft.com/office/officeart/2005/8/layout/radial5"/>
    <dgm:cxn modelId="{ACA85FD6-D77F-9041-92CF-876ECD3AFB7B}" type="presParOf" srcId="{3987F7E6-C876-40D2-9AE2-E315C5842CB8}" destId="{04D9F402-ECB1-4398-B58A-3494CDF5E39C}" srcOrd="6" destOrd="0" presId="urn:microsoft.com/office/officeart/2005/8/layout/radial5"/>
    <dgm:cxn modelId="{6830F797-BED5-F44D-B71D-579FA64581E5}" type="presParOf" srcId="{3987F7E6-C876-40D2-9AE2-E315C5842CB8}" destId="{07DC8961-A058-4F67-A65B-3B6096BC3C61}" srcOrd="7" destOrd="0" presId="urn:microsoft.com/office/officeart/2005/8/layout/radial5"/>
    <dgm:cxn modelId="{BCBEF7D2-A14B-1340-89AA-D5C111BA1C3E}" type="presParOf" srcId="{07DC8961-A058-4F67-A65B-3B6096BC3C61}" destId="{8A616887-BA85-4D65-9F2F-34B135B6F8CC}" srcOrd="0" destOrd="0" presId="urn:microsoft.com/office/officeart/2005/8/layout/radial5"/>
    <dgm:cxn modelId="{DB939003-7B9C-4E45-B6A0-F1F411AE284E}" type="presParOf" srcId="{3987F7E6-C876-40D2-9AE2-E315C5842CB8}" destId="{10B314DF-973F-4CEC-98B0-243373DAF239}" srcOrd="8" destOrd="0" presId="urn:microsoft.com/office/officeart/2005/8/layout/radial5"/>
    <dgm:cxn modelId="{15A54156-9A1C-EE47-B469-D5510711875D}" type="presParOf" srcId="{3987F7E6-C876-40D2-9AE2-E315C5842CB8}" destId="{C79860F5-AB98-B143-8541-0E345E771EB3}" srcOrd="9" destOrd="0" presId="urn:microsoft.com/office/officeart/2005/8/layout/radial5"/>
    <dgm:cxn modelId="{680A9410-6E8F-0149-9096-75EEF4BF7A0F}" type="presParOf" srcId="{C79860F5-AB98-B143-8541-0E345E771EB3}" destId="{52800952-A5B8-7A45-AA6B-511170015165}" srcOrd="0" destOrd="0" presId="urn:microsoft.com/office/officeart/2005/8/layout/radial5"/>
    <dgm:cxn modelId="{B35D91B6-4478-554B-9D53-B1DE778A7E5A}" type="presParOf" srcId="{3987F7E6-C876-40D2-9AE2-E315C5842CB8}" destId="{1E9F1A56-4C21-344B-B0D1-F523DB263F17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8F8468-886B-4CF4-9435-7BDE2D37E3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800" dirty="0"/>
            <a:t>Create</a:t>
          </a:r>
        </a:p>
      </dgm:t>
    </dgm:pt>
    <dgm:pt modelId="{8D3C51EE-7038-4C00-AA00-C0C1B17A3336}" type="parTrans" cxnId="{93924B6F-AF56-4E3B-B114-C0D9A95CDDDE}">
      <dgm:prSet/>
      <dgm:spPr/>
      <dgm:t>
        <a:bodyPr/>
        <a:lstStyle/>
        <a:p>
          <a:endParaRPr lang="en-US" sz="1100"/>
        </a:p>
      </dgm:t>
    </dgm:pt>
    <dgm:pt modelId="{3E409ABB-EC1D-4644-A18E-7612FB44B692}" type="sibTrans" cxnId="{93924B6F-AF56-4E3B-B114-C0D9A95CDDDE}">
      <dgm:prSet/>
      <dgm:spPr/>
      <dgm:t>
        <a:bodyPr/>
        <a:lstStyle/>
        <a:p>
          <a:endParaRPr lang="en-US" sz="1100"/>
        </a:p>
      </dgm:t>
    </dgm:pt>
    <dgm:pt modelId="{A2B47392-078B-48CB-9690-43BC733127AD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3200" dirty="0"/>
            <a:t>methods</a:t>
          </a:r>
        </a:p>
      </dgm:t>
    </dgm:pt>
    <dgm:pt modelId="{94C4128D-F2B4-46F4-9AE7-390E21C2C499}" type="sibTrans" cxnId="{04039466-E189-4000-AC18-9E19D898D685}">
      <dgm:prSet/>
      <dgm:spPr/>
      <dgm:t>
        <a:bodyPr/>
        <a:lstStyle/>
        <a:p>
          <a:endParaRPr lang="en-US"/>
        </a:p>
      </dgm:t>
    </dgm:pt>
    <dgm:pt modelId="{48299795-E2E5-4CED-AEC9-D5A6D9B0622A}" type="parTrans" cxnId="{04039466-E189-4000-AC18-9E19D898D685}">
      <dgm:prSet/>
      <dgm:spPr/>
      <dgm:t>
        <a:bodyPr/>
        <a:lstStyle/>
        <a:p>
          <a:endParaRPr lang="en-US"/>
        </a:p>
      </dgm:t>
    </dgm:pt>
    <dgm:pt modelId="{83903589-792F-4B14-88F8-201C503D3990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3200" dirty="0"/>
            <a:t>interfaces</a:t>
          </a:r>
        </a:p>
      </dgm:t>
    </dgm:pt>
    <dgm:pt modelId="{CA14CB3C-4EFC-441A-B637-45C835213499}" type="sibTrans" cxnId="{13E42DEB-27C5-4BAF-B869-68E1B2D73F17}">
      <dgm:prSet/>
      <dgm:spPr/>
      <dgm:t>
        <a:bodyPr/>
        <a:lstStyle/>
        <a:p>
          <a:endParaRPr lang="en-US"/>
        </a:p>
      </dgm:t>
    </dgm:pt>
    <dgm:pt modelId="{5D12A996-5543-4A4B-A495-39B90FAAD94C}" type="parTrans" cxnId="{13E42DEB-27C5-4BAF-B869-68E1B2D73F17}">
      <dgm:prSet/>
      <dgm:spPr/>
      <dgm:t>
        <a:bodyPr/>
        <a:lstStyle/>
        <a:p>
          <a:endParaRPr lang="en-US"/>
        </a:p>
      </dgm:t>
    </dgm:pt>
    <dgm:pt modelId="{D5B43AE4-E9F4-4D09-9900-C9CE5271BF27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/>
            <a:t>classes</a:t>
          </a:r>
        </a:p>
      </dgm:t>
    </dgm:pt>
    <dgm:pt modelId="{B32626D2-3458-44F3-A096-3A7262B86108}" type="sibTrans" cxnId="{C6EEB65D-9DC3-4649-98E0-346A3DFF6872}">
      <dgm:prSet/>
      <dgm:spPr/>
      <dgm:t>
        <a:bodyPr/>
        <a:lstStyle/>
        <a:p>
          <a:endParaRPr lang="en-US" sz="1100"/>
        </a:p>
      </dgm:t>
    </dgm:pt>
    <dgm:pt modelId="{263C4E2D-8652-4150-837E-7A67E122F173}" type="parTrans" cxnId="{C6EEB65D-9DC3-4649-98E0-346A3DFF6872}">
      <dgm:prSet custT="1"/>
      <dgm:spPr/>
      <dgm:t>
        <a:bodyPr/>
        <a:lstStyle/>
        <a:p>
          <a:endParaRPr lang="en-US" sz="100"/>
        </a:p>
      </dgm:t>
    </dgm:pt>
    <dgm:pt modelId="{95659B62-AC5D-4474-A2BE-E50523396EAA}">
      <dgm:prSet phldrT="[Text]"/>
      <dgm:spPr>
        <a:solidFill>
          <a:srgbClr val="547DF2"/>
        </a:solidFill>
      </dgm:spPr>
      <dgm:t>
        <a:bodyPr/>
        <a:lstStyle/>
        <a:p>
          <a:r>
            <a:rPr lang="en-US" dirty="0"/>
            <a:t>expressions</a:t>
          </a:r>
        </a:p>
      </dgm:t>
    </dgm:pt>
    <dgm:pt modelId="{1037F44A-7419-41AF-9B04-911055B2FC2C}" type="parTrans" cxnId="{E4350D91-C07E-461E-BD7B-EDB5864B7AEA}">
      <dgm:prSet/>
      <dgm:spPr/>
      <dgm:t>
        <a:bodyPr/>
        <a:lstStyle/>
        <a:p>
          <a:endParaRPr lang="en-US"/>
        </a:p>
      </dgm:t>
    </dgm:pt>
    <dgm:pt modelId="{33055FE1-240F-4D74-A12D-760D8D42CD97}" type="sibTrans" cxnId="{E4350D91-C07E-461E-BD7B-EDB5864B7AEA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E29D8B-D395-463E-8644-5B87A88FE6B5}" type="pres">
      <dgm:prSet presAssocID="{7A8F8468-886B-4CF4-9435-7BDE2D37E31E}" presName="root1" presStyleCnt="0"/>
      <dgm:spPr/>
    </dgm:pt>
    <dgm:pt modelId="{EB7F0896-59DC-4262-9F9B-E28C6D53402B}" type="pres">
      <dgm:prSet presAssocID="{7A8F8468-886B-4CF4-9435-7BDE2D37E31E}" presName="LevelOneTextNode" presStyleLbl="node0" presStyleIdx="0" presStyleCnt="1" custScaleY="14062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1E2090-FE8D-480E-9508-FC5D22806670}" type="pres">
      <dgm:prSet presAssocID="{7A8F8468-886B-4CF4-9435-7BDE2D37E31E}" presName="level2hierChild" presStyleCnt="0"/>
      <dgm:spPr/>
    </dgm:pt>
    <dgm:pt modelId="{6D2B50D8-702A-49D6-AFC5-8690658489FA}" type="pres">
      <dgm:prSet presAssocID="{263C4E2D-8652-4150-837E-7A67E122F173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AAC36EDF-EAE6-4EAA-B465-F02BC70137A0}" type="pres">
      <dgm:prSet presAssocID="{263C4E2D-8652-4150-837E-7A67E122F173}" presName="connTx" presStyleLbl="parChTrans1D2" presStyleIdx="0" presStyleCnt="4"/>
      <dgm:spPr/>
      <dgm:t>
        <a:bodyPr/>
        <a:lstStyle/>
        <a:p>
          <a:endParaRPr lang="en-US"/>
        </a:p>
      </dgm:t>
    </dgm:pt>
    <dgm:pt modelId="{51B15F78-3D96-4FAC-BBDD-C09F52D4A61B}" type="pres">
      <dgm:prSet presAssocID="{D5B43AE4-E9F4-4D09-9900-C9CE5271BF27}" presName="root2" presStyleCnt="0"/>
      <dgm:spPr/>
    </dgm:pt>
    <dgm:pt modelId="{06DD85AC-9B07-4B7F-A17E-6B3A987202D4}" type="pres">
      <dgm:prSet presAssocID="{D5B43AE4-E9F4-4D09-9900-C9CE5271BF27}" presName="LevelTwoTextNode" presStyleLbl="node2" presStyleIdx="0" presStyleCnt="4" custScaleX="1153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1EC0F-66ED-4D39-ADD5-013789D9B17F}" type="pres">
      <dgm:prSet presAssocID="{D5B43AE4-E9F4-4D09-9900-C9CE5271BF27}" presName="level3hierChild" presStyleCnt="0"/>
      <dgm:spPr/>
    </dgm:pt>
    <dgm:pt modelId="{30E457F9-2C07-4A03-808A-67DA80DA53ED}" type="pres">
      <dgm:prSet presAssocID="{5D12A996-5543-4A4B-A495-39B90FAAD94C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1D717AC0-393D-402A-A415-CB2FA5C3F320}" type="pres">
      <dgm:prSet presAssocID="{5D12A996-5543-4A4B-A495-39B90FAAD94C}" presName="connTx" presStyleLbl="parChTrans1D2" presStyleIdx="1" presStyleCnt="4"/>
      <dgm:spPr/>
      <dgm:t>
        <a:bodyPr/>
        <a:lstStyle/>
        <a:p>
          <a:endParaRPr lang="en-US"/>
        </a:p>
      </dgm:t>
    </dgm:pt>
    <dgm:pt modelId="{43853A69-63A1-4750-975E-BC948E88A93B}" type="pres">
      <dgm:prSet presAssocID="{83903589-792F-4B14-88F8-201C503D3990}" presName="root2" presStyleCnt="0"/>
      <dgm:spPr/>
    </dgm:pt>
    <dgm:pt modelId="{77CD97B8-8D69-4C66-BB0C-7978DA57320F}" type="pres">
      <dgm:prSet presAssocID="{83903589-792F-4B14-88F8-201C503D3990}" presName="LevelTwoTextNode" presStyleLbl="node2" presStyleIdx="1" presStyleCnt="4" custScaleX="1153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FEE957-646A-48CC-867C-F9EA6861E66E}" type="pres">
      <dgm:prSet presAssocID="{83903589-792F-4B14-88F8-201C503D3990}" presName="level3hierChild" presStyleCnt="0"/>
      <dgm:spPr/>
    </dgm:pt>
    <dgm:pt modelId="{98FAADE2-F6BA-4C36-8049-8F0B274778B8}" type="pres">
      <dgm:prSet presAssocID="{48299795-E2E5-4CED-AEC9-D5A6D9B0622A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89C3101A-CD04-49AE-9123-74A06E4D6441}" type="pres">
      <dgm:prSet presAssocID="{48299795-E2E5-4CED-AEC9-D5A6D9B0622A}" presName="connTx" presStyleLbl="parChTrans1D2" presStyleIdx="2" presStyleCnt="4"/>
      <dgm:spPr/>
      <dgm:t>
        <a:bodyPr/>
        <a:lstStyle/>
        <a:p>
          <a:endParaRPr lang="en-US"/>
        </a:p>
      </dgm:t>
    </dgm:pt>
    <dgm:pt modelId="{5DF61DC1-C64C-4A4C-A786-0E62F79B62B0}" type="pres">
      <dgm:prSet presAssocID="{A2B47392-078B-48CB-9690-43BC733127AD}" presName="root2" presStyleCnt="0"/>
      <dgm:spPr/>
    </dgm:pt>
    <dgm:pt modelId="{46F610FD-DBCC-4405-BC34-AC40297B8F6F}" type="pres">
      <dgm:prSet presAssocID="{A2B47392-078B-48CB-9690-43BC733127AD}" presName="LevelTwoTextNode" presStyleLbl="node2" presStyleIdx="2" presStyleCnt="4" custScaleX="1153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D7F6BB-E4E5-43CB-84CD-8DCA98912BD5}" type="pres">
      <dgm:prSet presAssocID="{A2B47392-078B-48CB-9690-43BC733127AD}" presName="level3hierChild" presStyleCnt="0"/>
      <dgm:spPr/>
    </dgm:pt>
    <dgm:pt modelId="{A661E7E3-D7D6-4A49-9637-A542D7A97CE0}" type="pres">
      <dgm:prSet presAssocID="{1037F44A-7419-41AF-9B04-911055B2FC2C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8A752A6C-A492-446D-9968-38AFDF115D57}" type="pres">
      <dgm:prSet presAssocID="{1037F44A-7419-41AF-9B04-911055B2FC2C}" presName="connTx" presStyleLbl="parChTrans1D2" presStyleIdx="3" presStyleCnt="4"/>
      <dgm:spPr/>
      <dgm:t>
        <a:bodyPr/>
        <a:lstStyle/>
        <a:p>
          <a:endParaRPr lang="en-US"/>
        </a:p>
      </dgm:t>
    </dgm:pt>
    <dgm:pt modelId="{53D51FD4-A6FA-4875-9AA9-D2E77BFF98D9}" type="pres">
      <dgm:prSet presAssocID="{95659B62-AC5D-4474-A2BE-E50523396EAA}" presName="root2" presStyleCnt="0"/>
      <dgm:spPr/>
    </dgm:pt>
    <dgm:pt modelId="{D68D9D22-9D4F-492D-A62B-E583EEE1D2A0}" type="pres">
      <dgm:prSet presAssocID="{95659B62-AC5D-4474-A2BE-E50523396EAA}" presName="LevelTwoTextNode" presStyleLbl="node2" presStyleIdx="3" presStyleCnt="4" custScaleX="1153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124DBA5-4F53-45F6-AD41-4EC9DFA53DA3}" type="pres">
      <dgm:prSet presAssocID="{95659B62-AC5D-4474-A2BE-E50523396EAA}" presName="level3hierChild" presStyleCnt="0"/>
      <dgm:spPr/>
    </dgm:pt>
  </dgm:ptLst>
  <dgm:cxnLst>
    <dgm:cxn modelId="{C6EEB65D-9DC3-4649-98E0-346A3DFF6872}" srcId="{7A8F8468-886B-4CF4-9435-7BDE2D37E31E}" destId="{D5B43AE4-E9F4-4D09-9900-C9CE5271BF27}" srcOrd="0" destOrd="0" parTransId="{263C4E2D-8652-4150-837E-7A67E122F173}" sibTransId="{B32626D2-3458-44F3-A096-3A7262B86108}"/>
    <dgm:cxn modelId="{78FEA53C-66EE-4366-8D22-90E11FA0B222}" type="presOf" srcId="{1037F44A-7419-41AF-9B04-911055B2FC2C}" destId="{8A752A6C-A492-446D-9968-38AFDF115D57}" srcOrd="1" destOrd="0" presId="urn:microsoft.com/office/officeart/2005/8/layout/hierarchy2"/>
    <dgm:cxn modelId="{04039466-E189-4000-AC18-9E19D898D685}" srcId="{7A8F8468-886B-4CF4-9435-7BDE2D37E31E}" destId="{A2B47392-078B-48CB-9690-43BC733127AD}" srcOrd="2" destOrd="0" parTransId="{48299795-E2E5-4CED-AEC9-D5A6D9B0622A}" sibTransId="{94C4128D-F2B4-46F4-9AE7-390E21C2C499}"/>
    <dgm:cxn modelId="{13E42DEB-27C5-4BAF-B869-68E1B2D73F17}" srcId="{7A8F8468-886B-4CF4-9435-7BDE2D37E31E}" destId="{83903589-792F-4B14-88F8-201C503D3990}" srcOrd="1" destOrd="0" parTransId="{5D12A996-5543-4A4B-A495-39B90FAAD94C}" sibTransId="{CA14CB3C-4EFC-441A-B637-45C835213499}"/>
    <dgm:cxn modelId="{54ADD08D-72D9-4414-A73B-D8417F60892B}" type="presOf" srcId="{5D12A996-5543-4A4B-A495-39B90FAAD94C}" destId="{1D717AC0-393D-402A-A415-CB2FA5C3F320}" srcOrd="1" destOrd="0" presId="urn:microsoft.com/office/officeart/2005/8/layout/hierarchy2"/>
    <dgm:cxn modelId="{9A675300-A1F9-4792-9E9A-CB7B92250379}" type="presOf" srcId="{263C4E2D-8652-4150-837E-7A67E122F173}" destId="{6D2B50D8-702A-49D6-AFC5-8690658489FA}" srcOrd="0" destOrd="0" presId="urn:microsoft.com/office/officeart/2005/8/layout/hierarchy2"/>
    <dgm:cxn modelId="{E3F608D2-AE05-4E36-9418-61D30A9D3158}" type="presOf" srcId="{83903589-792F-4B14-88F8-201C503D3990}" destId="{77CD97B8-8D69-4C66-BB0C-7978DA57320F}" srcOrd="0" destOrd="0" presId="urn:microsoft.com/office/officeart/2005/8/layout/hierarchy2"/>
    <dgm:cxn modelId="{49AAF38C-F652-473A-9737-65F291CE53F5}" type="presOf" srcId="{D5B43AE4-E9F4-4D09-9900-C9CE5271BF27}" destId="{06DD85AC-9B07-4B7F-A17E-6B3A987202D4}" srcOrd="0" destOrd="0" presId="urn:microsoft.com/office/officeart/2005/8/layout/hierarchy2"/>
    <dgm:cxn modelId="{B1271163-F1C8-4DCF-8B84-C7F19F327FDA}" type="presOf" srcId="{A2B47392-078B-48CB-9690-43BC733127AD}" destId="{46F610FD-DBCC-4405-BC34-AC40297B8F6F}" srcOrd="0" destOrd="0" presId="urn:microsoft.com/office/officeart/2005/8/layout/hierarchy2"/>
    <dgm:cxn modelId="{5CD18052-C52E-4C7B-8CCF-9F473F990E77}" type="presOf" srcId="{5D12A996-5543-4A4B-A495-39B90FAAD94C}" destId="{30E457F9-2C07-4A03-808A-67DA80DA53ED}" srcOrd="0" destOrd="0" presId="urn:microsoft.com/office/officeart/2005/8/layout/hierarchy2"/>
    <dgm:cxn modelId="{E4350D91-C07E-461E-BD7B-EDB5864B7AEA}" srcId="{7A8F8468-886B-4CF4-9435-7BDE2D37E31E}" destId="{95659B62-AC5D-4474-A2BE-E50523396EAA}" srcOrd="3" destOrd="0" parTransId="{1037F44A-7419-41AF-9B04-911055B2FC2C}" sibTransId="{33055FE1-240F-4D74-A12D-760D8D42CD97}"/>
    <dgm:cxn modelId="{93924B6F-AF56-4E3B-B114-C0D9A95CDDDE}" srcId="{ACDD2038-6FDF-422B-833E-5EDE73E84DEA}" destId="{7A8F8468-886B-4CF4-9435-7BDE2D37E31E}" srcOrd="0" destOrd="0" parTransId="{8D3C51EE-7038-4C00-AA00-C0C1B17A3336}" sibTransId="{3E409ABB-EC1D-4644-A18E-7612FB44B692}"/>
    <dgm:cxn modelId="{9E54CC44-3E29-45A3-A8F4-6CC58081FD01}" type="presOf" srcId="{ACDD2038-6FDF-422B-833E-5EDE73E84DEA}" destId="{1C2517ED-7B59-43AF-92E3-AB08C45A7230}" srcOrd="0" destOrd="0" presId="urn:microsoft.com/office/officeart/2005/8/layout/hierarchy2"/>
    <dgm:cxn modelId="{53E27061-D36E-4D6F-B267-8406E859ADF0}" type="presOf" srcId="{48299795-E2E5-4CED-AEC9-D5A6D9B0622A}" destId="{89C3101A-CD04-49AE-9123-74A06E4D6441}" srcOrd="1" destOrd="0" presId="urn:microsoft.com/office/officeart/2005/8/layout/hierarchy2"/>
    <dgm:cxn modelId="{A8399CFE-4CC3-42BE-999B-E632A4F55185}" type="presOf" srcId="{263C4E2D-8652-4150-837E-7A67E122F173}" destId="{AAC36EDF-EAE6-4EAA-B465-F02BC70137A0}" srcOrd="1" destOrd="0" presId="urn:microsoft.com/office/officeart/2005/8/layout/hierarchy2"/>
    <dgm:cxn modelId="{96C5DA13-AF15-4ECC-A511-92DA5A0FA0C5}" type="presOf" srcId="{1037F44A-7419-41AF-9B04-911055B2FC2C}" destId="{A661E7E3-D7D6-4A49-9637-A542D7A97CE0}" srcOrd="0" destOrd="0" presId="urn:microsoft.com/office/officeart/2005/8/layout/hierarchy2"/>
    <dgm:cxn modelId="{7E476FCB-1918-4B6C-B08A-5F68342C9935}" type="presOf" srcId="{7A8F8468-886B-4CF4-9435-7BDE2D37E31E}" destId="{EB7F0896-59DC-4262-9F9B-E28C6D53402B}" srcOrd="0" destOrd="0" presId="urn:microsoft.com/office/officeart/2005/8/layout/hierarchy2"/>
    <dgm:cxn modelId="{6BE81B66-0D4C-4533-8D94-4B0107896136}" type="presOf" srcId="{48299795-E2E5-4CED-AEC9-D5A6D9B0622A}" destId="{98FAADE2-F6BA-4C36-8049-8F0B274778B8}" srcOrd="0" destOrd="0" presId="urn:microsoft.com/office/officeart/2005/8/layout/hierarchy2"/>
    <dgm:cxn modelId="{7307BAB9-8073-48F4-9CA7-789F2B7C27BD}" type="presOf" srcId="{95659B62-AC5D-4474-A2BE-E50523396EAA}" destId="{D68D9D22-9D4F-492D-A62B-E583EEE1D2A0}" srcOrd="0" destOrd="0" presId="urn:microsoft.com/office/officeart/2005/8/layout/hierarchy2"/>
    <dgm:cxn modelId="{F5AC8205-7C8D-43BF-B01F-7F31EDEC87E0}" type="presParOf" srcId="{1C2517ED-7B59-43AF-92E3-AB08C45A7230}" destId="{82E29D8B-D395-463E-8644-5B87A88FE6B5}" srcOrd="0" destOrd="0" presId="urn:microsoft.com/office/officeart/2005/8/layout/hierarchy2"/>
    <dgm:cxn modelId="{44413DC0-81E9-4E92-BAEB-9884FF62E50E}" type="presParOf" srcId="{82E29D8B-D395-463E-8644-5B87A88FE6B5}" destId="{EB7F0896-59DC-4262-9F9B-E28C6D53402B}" srcOrd="0" destOrd="0" presId="urn:microsoft.com/office/officeart/2005/8/layout/hierarchy2"/>
    <dgm:cxn modelId="{65C348E9-FA18-4760-9000-6EC80E81F879}" type="presParOf" srcId="{82E29D8B-D395-463E-8644-5B87A88FE6B5}" destId="{5F1E2090-FE8D-480E-9508-FC5D22806670}" srcOrd="1" destOrd="0" presId="urn:microsoft.com/office/officeart/2005/8/layout/hierarchy2"/>
    <dgm:cxn modelId="{A38DDBFA-BE58-4580-93D1-CCE2EFBE56B7}" type="presParOf" srcId="{5F1E2090-FE8D-480E-9508-FC5D22806670}" destId="{6D2B50D8-702A-49D6-AFC5-8690658489FA}" srcOrd="0" destOrd="0" presId="urn:microsoft.com/office/officeart/2005/8/layout/hierarchy2"/>
    <dgm:cxn modelId="{73C82368-D75A-4F11-9C31-5CF3535CCD65}" type="presParOf" srcId="{6D2B50D8-702A-49D6-AFC5-8690658489FA}" destId="{AAC36EDF-EAE6-4EAA-B465-F02BC70137A0}" srcOrd="0" destOrd="0" presId="urn:microsoft.com/office/officeart/2005/8/layout/hierarchy2"/>
    <dgm:cxn modelId="{F71E6CB4-3FA0-4901-95D3-EB9C99907B5A}" type="presParOf" srcId="{5F1E2090-FE8D-480E-9508-FC5D22806670}" destId="{51B15F78-3D96-4FAC-BBDD-C09F52D4A61B}" srcOrd="1" destOrd="0" presId="urn:microsoft.com/office/officeart/2005/8/layout/hierarchy2"/>
    <dgm:cxn modelId="{538627CE-0926-40DD-BDC4-D24DE53ED06F}" type="presParOf" srcId="{51B15F78-3D96-4FAC-BBDD-C09F52D4A61B}" destId="{06DD85AC-9B07-4B7F-A17E-6B3A987202D4}" srcOrd="0" destOrd="0" presId="urn:microsoft.com/office/officeart/2005/8/layout/hierarchy2"/>
    <dgm:cxn modelId="{373CF6CE-4EB4-41F2-8D11-72FB3C3A01D4}" type="presParOf" srcId="{51B15F78-3D96-4FAC-BBDD-C09F52D4A61B}" destId="{A921EC0F-66ED-4D39-ADD5-013789D9B17F}" srcOrd="1" destOrd="0" presId="urn:microsoft.com/office/officeart/2005/8/layout/hierarchy2"/>
    <dgm:cxn modelId="{B0ACE4CD-4015-403D-B382-65DBA1BE7127}" type="presParOf" srcId="{5F1E2090-FE8D-480E-9508-FC5D22806670}" destId="{30E457F9-2C07-4A03-808A-67DA80DA53ED}" srcOrd="2" destOrd="0" presId="urn:microsoft.com/office/officeart/2005/8/layout/hierarchy2"/>
    <dgm:cxn modelId="{7BE09ADF-5F08-4875-A5E4-2D09066B0FB1}" type="presParOf" srcId="{30E457F9-2C07-4A03-808A-67DA80DA53ED}" destId="{1D717AC0-393D-402A-A415-CB2FA5C3F320}" srcOrd="0" destOrd="0" presId="urn:microsoft.com/office/officeart/2005/8/layout/hierarchy2"/>
    <dgm:cxn modelId="{95C4FB71-F21F-43D5-84F2-4D5D71F9CE79}" type="presParOf" srcId="{5F1E2090-FE8D-480E-9508-FC5D22806670}" destId="{43853A69-63A1-4750-975E-BC948E88A93B}" srcOrd="3" destOrd="0" presId="urn:microsoft.com/office/officeart/2005/8/layout/hierarchy2"/>
    <dgm:cxn modelId="{58827570-9C2F-4E37-977B-415EBA5448F0}" type="presParOf" srcId="{43853A69-63A1-4750-975E-BC948E88A93B}" destId="{77CD97B8-8D69-4C66-BB0C-7978DA57320F}" srcOrd="0" destOrd="0" presId="urn:microsoft.com/office/officeart/2005/8/layout/hierarchy2"/>
    <dgm:cxn modelId="{6A16D235-BAB9-4993-8602-C7F512DFA44F}" type="presParOf" srcId="{43853A69-63A1-4750-975E-BC948E88A93B}" destId="{76FEE957-646A-48CC-867C-F9EA6861E66E}" srcOrd="1" destOrd="0" presId="urn:microsoft.com/office/officeart/2005/8/layout/hierarchy2"/>
    <dgm:cxn modelId="{F47C7E59-4EE7-4276-A89B-2A1B7BD8F6B6}" type="presParOf" srcId="{5F1E2090-FE8D-480E-9508-FC5D22806670}" destId="{98FAADE2-F6BA-4C36-8049-8F0B274778B8}" srcOrd="4" destOrd="0" presId="urn:microsoft.com/office/officeart/2005/8/layout/hierarchy2"/>
    <dgm:cxn modelId="{FA377853-A8F1-4A31-BB47-E5BCDDBEBC56}" type="presParOf" srcId="{98FAADE2-F6BA-4C36-8049-8F0B274778B8}" destId="{89C3101A-CD04-49AE-9123-74A06E4D6441}" srcOrd="0" destOrd="0" presId="urn:microsoft.com/office/officeart/2005/8/layout/hierarchy2"/>
    <dgm:cxn modelId="{F1F785EA-7347-4E28-A2AE-2D3698EADD43}" type="presParOf" srcId="{5F1E2090-FE8D-480E-9508-FC5D22806670}" destId="{5DF61DC1-C64C-4A4C-A786-0E62F79B62B0}" srcOrd="5" destOrd="0" presId="urn:microsoft.com/office/officeart/2005/8/layout/hierarchy2"/>
    <dgm:cxn modelId="{EE371DF9-51EA-4F2F-A58A-9F076DCB28A9}" type="presParOf" srcId="{5DF61DC1-C64C-4A4C-A786-0E62F79B62B0}" destId="{46F610FD-DBCC-4405-BC34-AC40297B8F6F}" srcOrd="0" destOrd="0" presId="urn:microsoft.com/office/officeart/2005/8/layout/hierarchy2"/>
    <dgm:cxn modelId="{5B48DEBE-2587-47B8-9B1E-98DDE42AAD2C}" type="presParOf" srcId="{5DF61DC1-C64C-4A4C-A786-0E62F79B62B0}" destId="{D7D7F6BB-E4E5-43CB-84CD-8DCA98912BD5}" srcOrd="1" destOrd="0" presId="urn:microsoft.com/office/officeart/2005/8/layout/hierarchy2"/>
    <dgm:cxn modelId="{ACCA53FB-9181-4E09-98A7-492AB8E027A6}" type="presParOf" srcId="{5F1E2090-FE8D-480E-9508-FC5D22806670}" destId="{A661E7E3-D7D6-4A49-9637-A542D7A97CE0}" srcOrd="6" destOrd="0" presId="urn:microsoft.com/office/officeart/2005/8/layout/hierarchy2"/>
    <dgm:cxn modelId="{4433B9A4-4608-43CF-A630-8ABE74F9D98E}" type="presParOf" srcId="{A661E7E3-D7D6-4A49-9637-A542D7A97CE0}" destId="{8A752A6C-A492-446D-9968-38AFDF115D57}" srcOrd="0" destOrd="0" presId="urn:microsoft.com/office/officeart/2005/8/layout/hierarchy2"/>
    <dgm:cxn modelId="{E2639A82-7C78-41D4-9578-DD5E6D1DC9BC}" type="presParOf" srcId="{5F1E2090-FE8D-480E-9508-FC5D22806670}" destId="{53D51FD4-A6FA-4875-9AA9-D2E77BFF98D9}" srcOrd="7" destOrd="0" presId="urn:microsoft.com/office/officeart/2005/8/layout/hierarchy2"/>
    <dgm:cxn modelId="{03487BDC-C82C-43E9-A837-5CE6F896A177}" type="presParOf" srcId="{53D51FD4-A6FA-4875-9AA9-D2E77BFF98D9}" destId="{D68D9D22-9D4F-492D-A62B-E583EEE1D2A0}" srcOrd="0" destOrd="0" presId="urn:microsoft.com/office/officeart/2005/8/layout/hierarchy2"/>
    <dgm:cxn modelId="{FCB1180C-03F1-4ECD-9488-EFE0408A2AD2}" type="presParOf" srcId="{53D51FD4-A6FA-4875-9AA9-D2E77BFF98D9}" destId="{8124DBA5-4F53-45F6-AD41-4EC9DFA53DA3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B060D1D-B5DB-40BC-B436-F9DE1C9B2F9B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5A3AA0-46D4-4F0B-8ED8-AACA951D61F8}">
      <dgm:prSet phldrT="[Text]" custT="1"/>
      <dgm:spPr/>
      <dgm:t>
        <a:bodyPr/>
        <a:lstStyle/>
        <a:p>
          <a:r>
            <a:rPr lang="en-US" sz="2800" dirty="0"/>
            <a:t>Save snippets</a:t>
          </a:r>
        </a:p>
      </dgm:t>
    </dgm:pt>
    <dgm:pt modelId="{A3A940C0-7C3E-4B41-B8E7-A1B8587B585F}" type="parTrans" cxnId="{2C726E05-8735-4450-BA00-67112CBCE910}">
      <dgm:prSet/>
      <dgm:spPr/>
      <dgm:t>
        <a:bodyPr/>
        <a:lstStyle/>
        <a:p>
          <a:endParaRPr lang="en-US" sz="1100"/>
        </a:p>
      </dgm:t>
    </dgm:pt>
    <dgm:pt modelId="{57AED01F-7642-4702-B2DC-60EA468FBD72}" type="sibTrans" cxnId="{2C726E05-8735-4450-BA00-67112CBCE910}">
      <dgm:prSet/>
      <dgm:spPr>
        <a:solidFill>
          <a:schemeClr val="tx2"/>
        </a:solidFill>
      </dgm:spPr>
      <dgm:t>
        <a:bodyPr/>
        <a:lstStyle/>
        <a:p>
          <a:endParaRPr lang="en-US" sz="1100"/>
        </a:p>
      </dgm:t>
    </dgm:pt>
    <dgm:pt modelId="{77FDF418-2657-410B-AA76-D9626F5882FC}">
      <dgm:prSet phldrT="[Text]" custT="1"/>
      <dgm:spPr/>
      <dgm:t>
        <a:bodyPr/>
        <a:lstStyle/>
        <a:p>
          <a:r>
            <a:rPr lang="en-US" sz="2800" dirty="0"/>
            <a:t>reload</a:t>
          </a:r>
        </a:p>
      </dgm:t>
    </dgm:pt>
    <dgm:pt modelId="{BBD6E68E-1FBC-4E12-B6DF-1DDA39B3A96E}" type="parTrans" cxnId="{A23189AA-49C7-4B9C-BC2D-C8A8F97CEE89}">
      <dgm:prSet/>
      <dgm:spPr/>
      <dgm:t>
        <a:bodyPr/>
        <a:lstStyle/>
        <a:p>
          <a:endParaRPr lang="en-US" sz="1100"/>
        </a:p>
      </dgm:t>
    </dgm:pt>
    <dgm:pt modelId="{D61FEBE0-2D25-4852-92DF-2825B8C1A135}" type="sibTrans" cxnId="{A23189AA-49C7-4B9C-BC2D-C8A8F97CEE89}">
      <dgm:prSet/>
      <dgm:spPr>
        <a:solidFill>
          <a:schemeClr val="tx2"/>
        </a:solidFill>
      </dgm:spPr>
      <dgm:t>
        <a:bodyPr/>
        <a:lstStyle/>
        <a:p>
          <a:endParaRPr lang="en-US" sz="1100"/>
        </a:p>
      </dgm:t>
    </dgm:pt>
    <dgm:pt modelId="{6716E162-600D-4520-BF74-0523E5F9DFAD}">
      <dgm:prSet phldrT="[Text]" custT="1"/>
      <dgm:spPr/>
      <dgm:t>
        <a:bodyPr/>
        <a:lstStyle/>
        <a:p>
          <a:r>
            <a:rPr lang="en-US" sz="2800" dirty="0"/>
            <a:t>edit</a:t>
          </a:r>
        </a:p>
      </dgm:t>
    </dgm:pt>
    <dgm:pt modelId="{A94C7ABD-C517-4212-8CA9-4E4D7332CD7A}" type="parTrans" cxnId="{06FA73CD-1D53-43B9-8CBB-C08E97E8D74D}">
      <dgm:prSet/>
      <dgm:spPr/>
      <dgm:t>
        <a:bodyPr/>
        <a:lstStyle/>
        <a:p>
          <a:endParaRPr lang="en-US" sz="1100"/>
        </a:p>
      </dgm:t>
    </dgm:pt>
    <dgm:pt modelId="{BD78F5DC-0590-4A01-80E5-84F4AD40EF6B}" type="sibTrans" cxnId="{06FA73CD-1D53-43B9-8CBB-C08E97E8D74D}">
      <dgm:prSet/>
      <dgm:spPr>
        <a:solidFill>
          <a:schemeClr val="tx2"/>
        </a:solidFill>
      </dgm:spPr>
      <dgm:t>
        <a:bodyPr/>
        <a:lstStyle/>
        <a:p>
          <a:endParaRPr lang="en-US" sz="1100"/>
        </a:p>
      </dgm:t>
    </dgm:pt>
    <dgm:pt modelId="{5926362A-49A8-4CC6-A7E7-79C33BA5DAEB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800" dirty="0"/>
            <a:t>replay</a:t>
          </a:r>
        </a:p>
      </dgm:t>
    </dgm:pt>
    <dgm:pt modelId="{D8ACD8F6-73D0-4C3A-A5BA-12D032CCDE42}" type="parTrans" cxnId="{FC5399C6-179A-440B-8DB2-C0AB3E6B284C}">
      <dgm:prSet/>
      <dgm:spPr/>
      <dgm:t>
        <a:bodyPr/>
        <a:lstStyle/>
        <a:p>
          <a:endParaRPr lang="en-US" sz="1100"/>
        </a:p>
      </dgm:t>
    </dgm:pt>
    <dgm:pt modelId="{205F8FA1-2A4E-43BD-BE9F-B903250A2B06}" type="sibTrans" cxnId="{FC5399C6-179A-440B-8DB2-C0AB3E6B284C}">
      <dgm:prSet/>
      <dgm:spPr>
        <a:solidFill>
          <a:schemeClr val="tx2"/>
        </a:solidFill>
      </dgm:spPr>
      <dgm:t>
        <a:bodyPr/>
        <a:lstStyle/>
        <a:p>
          <a:endParaRPr lang="en-US" sz="1100"/>
        </a:p>
      </dgm:t>
    </dgm:pt>
    <dgm:pt modelId="{F752C7A4-9394-49BF-9EC2-BA7458384A58}" type="pres">
      <dgm:prSet presAssocID="{0B060D1D-B5DB-40BC-B436-F9DE1C9B2F9B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E53794A4-1151-4038-8E33-52E283C56215}" type="pres">
      <dgm:prSet presAssocID="{455A3AA0-46D4-4F0B-8ED8-AACA951D61F8}" presName="compNode" presStyleCnt="0"/>
      <dgm:spPr/>
    </dgm:pt>
    <dgm:pt modelId="{85C930F1-4C2F-447C-8999-E8BBEBE29267}" type="pres">
      <dgm:prSet presAssocID="{455A3AA0-46D4-4F0B-8ED8-AACA951D61F8}" presName="dummyConnPt" presStyleCnt="0"/>
      <dgm:spPr/>
    </dgm:pt>
    <dgm:pt modelId="{DCCF2C71-B784-4FD2-AD22-8E442EFC76E1}" type="pres">
      <dgm:prSet presAssocID="{455A3AA0-46D4-4F0B-8ED8-AACA951D61F8}" presName="node" presStyleLbl="node1" presStyleIdx="0" presStyleCnt="4" custLinFactNeighborX="-1376" custLinFactNeighborY="-6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DC2B63-4428-48D3-9291-9F9E44C32B74}" type="pres">
      <dgm:prSet presAssocID="{57AED01F-7642-4702-B2DC-60EA468FBD72}" presName="sibTrans" presStyleLbl="bgSibTrans2D1" presStyleIdx="0" presStyleCnt="3"/>
      <dgm:spPr/>
      <dgm:t>
        <a:bodyPr/>
        <a:lstStyle/>
        <a:p>
          <a:endParaRPr lang="en-US"/>
        </a:p>
      </dgm:t>
    </dgm:pt>
    <dgm:pt modelId="{E158DDB4-A3C6-475A-B4B0-C33EF35119A5}" type="pres">
      <dgm:prSet presAssocID="{77FDF418-2657-410B-AA76-D9626F5882FC}" presName="compNode" presStyleCnt="0"/>
      <dgm:spPr/>
    </dgm:pt>
    <dgm:pt modelId="{9EBD127E-F9AF-43E6-BD42-ECCFCCA78FC4}" type="pres">
      <dgm:prSet presAssocID="{77FDF418-2657-410B-AA76-D9626F5882FC}" presName="dummyConnPt" presStyleCnt="0"/>
      <dgm:spPr/>
    </dgm:pt>
    <dgm:pt modelId="{603CBA00-8427-46E4-B107-62A3B0979843}" type="pres">
      <dgm:prSet presAssocID="{77FDF418-2657-410B-AA76-D9626F5882F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3CE2DF-FF91-4309-8634-D85D51752F0B}" type="pres">
      <dgm:prSet presAssocID="{D61FEBE0-2D25-4852-92DF-2825B8C1A135}" presName="sibTrans" presStyleLbl="bgSibTrans2D1" presStyleIdx="1" presStyleCnt="3"/>
      <dgm:spPr/>
      <dgm:t>
        <a:bodyPr/>
        <a:lstStyle/>
        <a:p>
          <a:endParaRPr lang="en-US"/>
        </a:p>
      </dgm:t>
    </dgm:pt>
    <dgm:pt modelId="{1439F8BB-D335-4A23-8F78-3FDF31ADE889}" type="pres">
      <dgm:prSet presAssocID="{6716E162-600D-4520-BF74-0523E5F9DFAD}" presName="compNode" presStyleCnt="0"/>
      <dgm:spPr/>
    </dgm:pt>
    <dgm:pt modelId="{5311FB4C-5833-4D87-A0CB-A20544BA3528}" type="pres">
      <dgm:prSet presAssocID="{6716E162-600D-4520-BF74-0523E5F9DFAD}" presName="dummyConnPt" presStyleCnt="0"/>
      <dgm:spPr/>
    </dgm:pt>
    <dgm:pt modelId="{CC5808FE-6F85-4391-B27D-8A776AD5A067}" type="pres">
      <dgm:prSet presAssocID="{6716E162-600D-4520-BF74-0523E5F9DFAD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49E2B9-9EA9-4A77-AC8E-668F34D3B9A3}" type="pres">
      <dgm:prSet presAssocID="{BD78F5DC-0590-4A01-80E5-84F4AD40EF6B}" presName="sibTrans" presStyleLbl="bgSibTrans2D1" presStyleIdx="2" presStyleCnt="3"/>
      <dgm:spPr/>
      <dgm:t>
        <a:bodyPr/>
        <a:lstStyle/>
        <a:p>
          <a:endParaRPr lang="en-US"/>
        </a:p>
      </dgm:t>
    </dgm:pt>
    <dgm:pt modelId="{A899E5D6-2FAA-4722-A76D-559065C27B66}" type="pres">
      <dgm:prSet presAssocID="{5926362A-49A8-4CC6-A7E7-79C33BA5DAEB}" presName="compNode" presStyleCnt="0"/>
      <dgm:spPr/>
    </dgm:pt>
    <dgm:pt modelId="{ADE19A1E-D278-42F0-93B1-794752763D05}" type="pres">
      <dgm:prSet presAssocID="{5926362A-49A8-4CC6-A7E7-79C33BA5DAEB}" presName="dummyConnPt" presStyleCnt="0"/>
      <dgm:spPr/>
    </dgm:pt>
    <dgm:pt modelId="{2B109BCC-FD63-40BB-899D-9A5F8CB529BD}" type="pres">
      <dgm:prSet presAssocID="{5926362A-49A8-4CC6-A7E7-79C33BA5DAEB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3189AA-49C7-4B9C-BC2D-C8A8F97CEE89}" srcId="{0B060D1D-B5DB-40BC-B436-F9DE1C9B2F9B}" destId="{77FDF418-2657-410B-AA76-D9626F5882FC}" srcOrd="1" destOrd="0" parTransId="{BBD6E68E-1FBC-4E12-B6DF-1DDA39B3A96E}" sibTransId="{D61FEBE0-2D25-4852-92DF-2825B8C1A135}"/>
    <dgm:cxn modelId="{171D0D13-1D12-4CBA-84E2-4ABAB8C49F59}" type="presOf" srcId="{BD78F5DC-0590-4A01-80E5-84F4AD40EF6B}" destId="{9249E2B9-9EA9-4A77-AC8E-668F34D3B9A3}" srcOrd="0" destOrd="0" presId="urn:microsoft.com/office/officeart/2005/8/layout/bProcess4"/>
    <dgm:cxn modelId="{FC5399C6-179A-440B-8DB2-C0AB3E6B284C}" srcId="{0B060D1D-B5DB-40BC-B436-F9DE1C9B2F9B}" destId="{5926362A-49A8-4CC6-A7E7-79C33BA5DAEB}" srcOrd="3" destOrd="0" parTransId="{D8ACD8F6-73D0-4C3A-A5BA-12D032CCDE42}" sibTransId="{205F8FA1-2A4E-43BD-BE9F-B903250A2B06}"/>
    <dgm:cxn modelId="{1E1EB33F-BB3B-433F-B79E-F121F312B6AC}" type="presOf" srcId="{57AED01F-7642-4702-B2DC-60EA468FBD72}" destId="{CCDC2B63-4428-48D3-9291-9F9E44C32B74}" srcOrd="0" destOrd="0" presId="urn:microsoft.com/office/officeart/2005/8/layout/bProcess4"/>
    <dgm:cxn modelId="{2C726E05-8735-4450-BA00-67112CBCE910}" srcId="{0B060D1D-B5DB-40BC-B436-F9DE1C9B2F9B}" destId="{455A3AA0-46D4-4F0B-8ED8-AACA951D61F8}" srcOrd="0" destOrd="0" parTransId="{A3A940C0-7C3E-4B41-B8E7-A1B8587B585F}" sibTransId="{57AED01F-7642-4702-B2DC-60EA468FBD72}"/>
    <dgm:cxn modelId="{06FA73CD-1D53-43B9-8CBB-C08E97E8D74D}" srcId="{0B060D1D-B5DB-40BC-B436-F9DE1C9B2F9B}" destId="{6716E162-600D-4520-BF74-0523E5F9DFAD}" srcOrd="2" destOrd="0" parTransId="{A94C7ABD-C517-4212-8CA9-4E4D7332CD7A}" sibTransId="{BD78F5DC-0590-4A01-80E5-84F4AD40EF6B}"/>
    <dgm:cxn modelId="{A2129A8B-05A9-44B2-9AEC-DC6C5D8E0A2D}" type="presOf" srcId="{0B060D1D-B5DB-40BC-B436-F9DE1C9B2F9B}" destId="{F752C7A4-9394-49BF-9EC2-BA7458384A58}" srcOrd="0" destOrd="0" presId="urn:microsoft.com/office/officeart/2005/8/layout/bProcess4"/>
    <dgm:cxn modelId="{B30F0CE0-BD66-4375-A965-0E32A4E51012}" type="presOf" srcId="{6716E162-600D-4520-BF74-0523E5F9DFAD}" destId="{CC5808FE-6F85-4391-B27D-8A776AD5A067}" srcOrd="0" destOrd="0" presId="urn:microsoft.com/office/officeart/2005/8/layout/bProcess4"/>
    <dgm:cxn modelId="{0D6A3AAE-BD4B-489B-9A6E-283B946313B6}" type="presOf" srcId="{D61FEBE0-2D25-4852-92DF-2825B8C1A135}" destId="{BA3CE2DF-FF91-4309-8634-D85D51752F0B}" srcOrd="0" destOrd="0" presId="urn:microsoft.com/office/officeart/2005/8/layout/bProcess4"/>
    <dgm:cxn modelId="{F2A8D88D-8595-4051-98E3-94A3FF7D0F75}" type="presOf" srcId="{5926362A-49A8-4CC6-A7E7-79C33BA5DAEB}" destId="{2B109BCC-FD63-40BB-899D-9A5F8CB529BD}" srcOrd="0" destOrd="0" presId="urn:microsoft.com/office/officeart/2005/8/layout/bProcess4"/>
    <dgm:cxn modelId="{4A150322-C376-4DD4-86E3-0140E8B743D4}" type="presOf" srcId="{77FDF418-2657-410B-AA76-D9626F5882FC}" destId="{603CBA00-8427-46E4-B107-62A3B0979843}" srcOrd="0" destOrd="0" presId="urn:microsoft.com/office/officeart/2005/8/layout/bProcess4"/>
    <dgm:cxn modelId="{07F0E540-125A-4649-8D7E-36AAA4EA6EF0}" type="presOf" srcId="{455A3AA0-46D4-4F0B-8ED8-AACA951D61F8}" destId="{DCCF2C71-B784-4FD2-AD22-8E442EFC76E1}" srcOrd="0" destOrd="0" presId="urn:microsoft.com/office/officeart/2005/8/layout/bProcess4"/>
    <dgm:cxn modelId="{EBFA8395-BB71-4229-A2F8-782079F38A9F}" type="presParOf" srcId="{F752C7A4-9394-49BF-9EC2-BA7458384A58}" destId="{E53794A4-1151-4038-8E33-52E283C56215}" srcOrd="0" destOrd="0" presId="urn:microsoft.com/office/officeart/2005/8/layout/bProcess4"/>
    <dgm:cxn modelId="{92C7FC63-321C-423D-ACEC-7B1C2A5B37FA}" type="presParOf" srcId="{E53794A4-1151-4038-8E33-52E283C56215}" destId="{85C930F1-4C2F-447C-8999-E8BBEBE29267}" srcOrd="0" destOrd="0" presId="urn:microsoft.com/office/officeart/2005/8/layout/bProcess4"/>
    <dgm:cxn modelId="{770CE8C2-9950-4F71-A2A1-8C2D5F12B40B}" type="presParOf" srcId="{E53794A4-1151-4038-8E33-52E283C56215}" destId="{DCCF2C71-B784-4FD2-AD22-8E442EFC76E1}" srcOrd="1" destOrd="0" presId="urn:microsoft.com/office/officeart/2005/8/layout/bProcess4"/>
    <dgm:cxn modelId="{EF787DCA-0130-4E03-9B2A-6B03A6C35E3E}" type="presParOf" srcId="{F752C7A4-9394-49BF-9EC2-BA7458384A58}" destId="{CCDC2B63-4428-48D3-9291-9F9E44C32B74}" srcOrd="1" destOrd="0" presId="urn:microsoft.com/office/officeart/2005/8/layout/bProcess4"/>
    <dgm:cxn modelId="{DA5F6C83-5F5D-4F5A-8240-7AA8550BA4DD}" type="presParOf" srcId="{F752C7A4-9394-49BF-9EC2-BA7458384A58}" destId="{E158DDB4-A3C6-475A-B4B0-C33EF35119A5}" srcOrd="2" destOrd="0" presId="urn:microsoft.com/office/officeart/2005/8/layout/bProcess4"/>
    <dgm:cxn modelId="{9EFFA81A-F538-4466-89CE-5F0AAC35F53C}" type="presParOf" srcId="{E158DDB4-A3C6-475A-B4B0-C33EF35119A5}" destId="{9EBD127E-F9AF-43E6-BD42-ECCFCCA78FC4}" srcOrd="0" destOrd="0" presId="urn:microsoft.com/office/officeart/2005/8/layout/bProcess4"/>
    <dgm:cxn modelId="{C49F70D5-E0D0-4BA3-916C-BDDAA0829C07}" type="presParOf" srcId="{E158DDB4-A3C6-475A-B4B0-C33EF35119A5}" destId="{603CBA00-8427-46E4-B107-62A3B0979843}" srcOrd="1" destOrd="0" presId="urn:microsoft.com/office/officeart/2005/8/layout/bProcess4"/>
    <dgm:cxn modelId="{9D28DD39-400C-44A1-BA2D-47DCC0E1023C}" type="presParOf" srcId="{F752C7A4-9394-49BF-9EC2-BA7458384A58}" destId="{BA3CE2DF-FF91-4309-8634-D85D51752F0B}" srcOrd="3" destOrd="0" presId="urn:microsoft.com/office/officeart/2005/8/layout/bProcess4"/>
    <dgm:cxn modelId="{68972FC0-9B42-49D1-8703-17FBA98F8164}" type="presParOf" srcId="{F752C7A4-9394-49BF-9EC2-BA7458384A58}" destId="{1439F8BB-D335-4A23-8F78-3FDF31ADE889}" srcOrd="4" destOrd="0" presId="urn:microsoft.com/office/officeart/2005/8/layout/bProcess4"/>
    <dgm:cxn modelId="{77A56614-E746-4B8F-A2E7-2CA52F624282}" type="presParOf" srcId="{1439F8BB-D335-4A23-8F78-3FDF31ADE889}" destId="{5311FB4C-5833-4D87-A0CB-A20544BA3528}" srcOrd="0" destOrd="0" presId="urn:microsoft.com/office/officeart/2005/8/layout/bProcess4"/>
    <dgm:cxn modelId="{4E483C34-771D-410A-82DE-8C01F050FBDE}" type="presParOf" srcId="{1439F8BB-D335-4A23-8F78-3FDF31ADE889}" destId="{CC5808FE-6F85-4391-B27D-8A776AD5A067}" srcOrd="1" destOrd="0" presId="urn:microsoft.com/office/officeart/2005/8/layout/bProcess4"/>
    <dgm:cxn modelId="{4D80E90D-625D-4C2D-9BF4-C4A66E2A1D5F}" type="presParOf" srcId="{F752C7A4-9394-49BF-9EC2-BA7458384A58}" destId="{9249E2B9-9EA9-4A77-AC8E-668F34D3B9A3}" srcOrd="5" destOrd="0" presId="urn:microsoft.com/office/officeart/2005/8/layout/bProcess4"/>
    <dgm:cxn modelId="{DB9CA5E2-A3B4-48C7-8278-31747C810535}" type="presParOf" srcId="{F752C7A4-9394-49BF-9EC2-BA7458384A58}" destId="{A899E5D6-2FAA-4722-A76D-559065C27B66}" srcOrd="6" destOrd="0" presId="urn:microsoft.com/office/officeart/2005/8/layout/bProcess4"/>
    <dgm:cxn modelId="{7E335DBB-73EE-4C75-A95A-7DEB0CA9EF6F}" type="presParOf" srcId="{A899E5D6-2FAA-4722-A76D-559065C27B66}" destId="{ADE19A1E-D278-42F0-93B1-794752763D05}" srcOrd="0" destOrd="0" presId="urn:microsoft.com/office/officeart/2005/8/layout/bProcess4"/>
    <dgm:cxn modelId="{D7801DBB-2694-47BA-8DEB-74A0F1F1F988}" type="presParOf" srcId="{A899E5D6-2FAA-4722-A76D-559065C27B66}" destId="{2B109BCC-FD63-40BB-899D-9A5F8CB529BD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248CE1C-C3CC-4A48-BE6B-1B51A7E1C09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5E9A7EC-C3A6-4ACA-AAD7-3EF60F912291}">
      <dgm:prSet phldrT="[Text]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tx1">
                  <a:lumMod val="50000"/>
                </a:schemeClr>
              </a:solidFill>
            </a:rPr>
            <a:t>Manifest of</a:t>
          </a:r>
        </a:p>
        <a:p>
          <a:r>
            <a:rPr lang="en-CA" dirty="0">
              <a:solidFill>
                <a:srgbClr val="000000"/>
              </a:solidFill>
            </a:rPr>
            <a:t>interoperability</a:t>
          </a:r>
          <a:endParaRPr lang="en-US" dirty="0">
            <a:solidFill>
              <a:schemeClr val="tx1">
                <a:lumMod val="50000"/>
              </a:schemeClr>
            </a:solidFill>
          </a:endParaRPr>
        </a:p>
      </dgm:t>
    </dgm:pt>
    <dgm:pt modelId="{EE3F490F-335A-4FB2-A281-9B1AFA6014B9}" type="parTrans" cxnId="{B5C3C102-77B8-4916-9A0D-81C85AFE1BF3}">
      <dgm:prSet/>
      <dgm:spPr/>
      <dgm:t>
        <a:bodyPr/>
        <a:lstStyle/>
        <a:p>
          <a:endParaRPr lang="en-US"/>
        </a:p>
      </dgm:t>
    </dgm:pt>
    <dgm:pt modelId="{672E50A5-4823-4BC1-A622-CC9DADB35A1B}" type="sibTrans" cxnId="{B5C3C102-77B8-4916-9A0D-81C85AFE1BF3}">
      <dgm:prSet/>
      <dgm:spPr/>
      <dgm:t>
        <a:bodyPr/>
        <a:lstStyle/>
        <a:p>
          <a:endParaRPr lang="en-US"/>
        </a:p>
      </dgm:t>
    </dgm:pt>
    <dgm:pt modelId="{BF40764B-FCAA-44E7-AEBD-413F54A951B8}">
      <dgm:prSet phldrT="[Text]"/>
      <dgm:spPr>
        <a:solidFill>
          <a:schemeClr val="accent1"/>
        </a:solidFill>
        <a:ln w="25400">
          <a:solidFill>
            <a:schemeClr val="bg1"/>
          </a:solidFill>
        </a:ln>
      </dgm:spPr>
      <dgm:t>
        <a:bodyPr/>
        <a:lstStyle/>
        <a:p>
          <a:r>
            <a: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Smaller footprint</a:t>
          </a:r>
        </a:p>
      </dgm:t>
    </dgm:pt>
    <dgm:pt modelId="{AD9B2DCC-90E3-461C-849D-48F6265E3C39}" type="parTrans" cxnId="{F74997F6-3D20-4B4F-9778-DEF8D75691BD}">
      <dgm:prSet/>
      <dgm:spPr/>
      <dgm:t>
        <a:bodyPr/>
        <a:lstStyle/>
        <a:p>
          <a:endParaRPr lang="en-US"/>
        </a:p>
      </dgm:t>
    </dgm:pt>
    <dgm:pt modelId="{2124D726-1F75-4E9A-93C6-C967E03DA560}" type="sibTrans" cxnId="{F74997F6-3D20-4B4F-9778-DEF8D75691BD}">
      <dgm:prSet/>
      <dgm:spPr/>
      <dgm:t>
        <a:bodyPr/>
        <a:lstStyle/>
        <a:p>
          <a:endParaRPr lang="en-US"/>
        </a:p>
      </dgm:t>
    </dgm:pt>
    <dgm:pt modelId="{ACDA42E9-D585-4F93-9C84-41472DDA84D9}">
      <dgm:prSet phldrT="[Text]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tx1">
                  <a:lumMod val="50000"/>
                </a:schemeClr>
              </a:solidFill>
            </a:rPr>
            <a:t>Strong encapsulation</a:t>
          </a:r>
        </a:p>
      </dgm:t>
    </dgm:pt>
    <dgm:pt modelId="{559715B5-5DDE-4CB3-A75A-62AEC7CAEFFF}" type="parTrans" cxnId="{D7EBB97F-F3B2-4B04-9688-31C57D94AD54}">
      <dgm:prSet/>
      <dgm:spPr/>
      <dgm:t>
        <a:bodyPr/>
        <a:lstStyle/>
        <a:p>
          <a:endParaRPr lang="en-US"/>
        </a:p>
      </dgm:t>
    </dgm:pt>
    <dgm:pt modelId="{3E4A059C-EE7B-434A-9594-69D6AD8A03C2}" type="sibTrans" cxnId="{D7EBB97F-F3B2-4B04-9688-31C57D94AD54}">
      <dgm:prSet/>
      <dgm:spPr/>
      <dgm:t>
        <a:bodyPr/>
        <a:lstStyle/>
        <a:p>
          <a:endParaRPr lang="en-US"/>
        </a:p>
      </dgm:t>
    </dgm:pt>
    <dgm:pt modelId="{32A9A7B1-A0CC-4F26-8756-397AA83FB4C6}">
      <dgm:prSet phldrT="[Text]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tx1">
                  <a:lumMod val="50000"/>
                </a:schemeClr>
              </a:solidFill>
            </a:rPr>
            <a:t>Reliable configuration</a:t>
          </a:r>
        </a:p>
      </dgm:t>
    </dgm:pt>
    <dgm:pt modelId="{0F12DB0E-1FF2-472A-B302-598E60E1FE64}" type="parTrans" cxnId="{34754CEF-02C3-44D2-8311-4A3568B65E84}">
      <dgm:prSet/>
      <dgm:spPr/>
      <dgm:t>
        <a:bodyPr/>
        <a:lstStyle/>
        <a:p>
          <a:endParaRPr lang="en-US"/>
        </a:p>
      </dgm:t>
    </dgm:pt>
    <dgm:pt modelId="{B7DAD765-AA5A-48C1-84C2-372185D9B0C9}" type="sibTrans" cxnId="{34754CEF-02C3-44D2-8311-4A3568B65E84}">
      <dgm:prSet/>
      <dgm:spPr/>
      <dgm:t>
        <a:bodyPr/>
        <a:lstStyle/>
        <a:p>
          <a:endParaRPr lang="en-US"/>
        </a:p>
      </dgm:t>
    </dgm:pt>
    <dgm:pt modelId="{AD5F895B-4E5E-4D8F-B36C-329A6334884A}" type="pres">
      <dgm:prSet presAssocID="{F248CE1C-C3CC-4A48-BE6B-1B51A7E1C09E}" presName="Name0" presStyleCnt="0">
        <dgm:presLayoutVars>
          <dgm:dir/>
          <dgm:animLvl val="lvl"/>
          <dgm:resizeHandles val="exact"/>
        </dgm:presLayoutVars>
      </dgm:prSet>
      <dgm:spPr/>
    </dgm:pt>
    <dgm:pt modelId="{BC5C9942-116C-40CF-8A3B-056CD2837B1B}" type="pres">
      <dgm:prSet presAssocID="{25E9A7EC-C3A6-4ACA-AAD7-3EF60F912291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9F1775-24F4-4D93-9E12-606CD14E06A0}" type="pres">
      <dgm:prSet presAssocID="{672E50A5-4823-4BC1-A622-CC9DADB35A1B}" presName="parTxOnlySpace" presStyleCnt="0"/>
      <dgm:spPr/>
    </dgm:pt>
    <dgm:pt modelId="{DD18279A-2DFB-4FE6-B6AF-003D3FC6F2A8}" type="pres">
      <dgm:prSet presAssocID="{32A9A7B1-A0CC-4F26-8756-397AA83FB4C6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E3500F-C06C-480F-992F-103BB8CB9D4F}" type="pres">
      <dgm:prSet presAssocID="{B7DAD765-AA5A-48C1-84C2-372185D9B0C9}" presName="parTxOnlySpace" presStyleCnt="0"/>
      <dgm:spPr/>
    </dgm:pt>
    <dgm:pt modelId="{A8BC982F-EE18-46A6-88BC-D5AA38B79CCD}" type="pres">
      <dgm:prSet presAssocID="{ACDA42E9-D585-4F93-9C84-41472DDA84D9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39867F-F541-4962-9765-993313D9EC0C}" type="pres">
      <dgm:prSet presAssocID="{3E4A059C-EE7B-434A-9594-69D6AD8A03C2}" presName="parTxOnlySpace" presStyleCnt="0"/>
      <dgm:spPr/>
    </dgm:pt>
    <dgm:pt modelId="{BED79BD0-53F0-4A81-9EFC-06B1FF127DC6}" type="pres">
      <dgm:prSet presAssocID="{BF40764B-FCAA-44E7-AEBD-413F54A951B8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3CC7CC-379D-4A3D-AA3F-9393F5B3EAE4}" type="presOf" srcId="{F248CE1C-C3CC-4A48-BE6B-1B51A7E1C09E}" destId="{AD5F895B-4E5E-4D8F-B36C-329A6334884A}" srcOrd="0" destOrd="0" presId="urn:microsoft.com/office/officeart/2005/8/layout/chevron1"/>
    <dgm:cxn modelId="{8911CACA-588D-4030-8959-1AFF7D41272A}" type="presOf" srcId="{32A9A7B1-A0CC-4F26-8756-397AA83FB4C6}" destId="{DD18279A-2DFB-4FE6-B6AF-003D3FC6F2A8}" srcOrd="0" destOrd="0" presId="urn:microsoft.com/office/officeart/2005/8/layout/chevron1"/>
    <dgm:cxn modelId="{D7EBB97F-F3B2-4B04-9688-31C57D94AD54}" srcId="{F248CE1C-C3CC-4A48-BE6B-1B51A7E1C09E}" destId="{ACDA42E9-D585-4F93-9C84-41472DDA84D9}" srcOrd="2" destOrd="0" parTransId="{559715B5-5DDE-4CB3-A75A-62AEC7CAEFFF}" sibTransId="{3E4A059C-EE7B-434A-9594-69D6AD8A03C2}"/>
    <dgm:cxn modelId="{34CDB6F5-369B-4AB4-A433-0046E30CC5B9}" type="presOf" srcId="{BF40764B-FCAA-44E7-AEBD-413F54A951B8}" destId="{BED79BD0-53F0-4A81-9EFC-06B1FF127DC6}" srcOrd="0" destOrd="0" presId="urn:microsoft.com/office/officeart/2005/8/layout/chevron1"/>
    <dgm:cxn modelId="{B5C3C102-77B8-4916-9A0D-81C85AFE1BF3}" srcId="{F248CE1C-C3CC-4A48-BE6B-1B51A7E1C09E}" destId="{25E9A7EC-C3A6-4ACA-AAD7-3EF60F912291}" srcOrd="0" destOrd="0" parTransId="{EE3F490F-335A-4FB2-A281-9B1AFA6014B9}" sibTransId="{672E50A5-4823-4BC1-A622-CC9DADB35A1B}"/>
    <dgm:cxn modelId="{F74997F6-3D20-4B4F-9778-DEF8D75691BD}" srcId="{F248CE1C-C3CC-4A48-BE6B-1B51A7E1C09E}" destId="{BF40764B-FCAA-44E7-AEBD-413F54A951B8}" srcOrd="3" destOrd="0" parTransId="{AD9B2DCC-90E3-461C-849D-48F6265E3C39}" sibTransId="{2124D726-1F75-4E9A-93C6-C967E03DA560}"/>
    <dgm:cxn modelId="{AB2BBC22-48E5-4463-97B7-19F63C9E70D9}" type="presOf" srcId="{25E9A7EC-C3A6-4ACA-AAD7-3EF60F912291}" destId="{BC5C9942-116C-40CF-8A3B-056CD2837B1B}" srcOrd="0" destOrd="0" presId="urn:microsoft.com/office/officeart/2005/8/layout/chevron1"/>
    <dgm:cxn modelId="{79E3560F-4FAB-4634-A49E-3C8F3FE6BC12}" type="presOf" srcId="{ACDA42E9-D585-4F93-9C84-41472DDA84D9}" destId="{A8BC982F-EE18-46A6-88BC-D5AA38B79CCD}" srcOrd="0" destOrd="0" presId="urn:microsoft.com/office/officeart/2005/8/layout/chevron1"/>
    <dgm:cxn modelId="{34754CEF-02C3-44D2-8311-4A3568B65E84}" srcId="{F248CE1C-C3CC-4A48-BE6B-1B51A7E1C09E}" destId="{32A9A7B1-A0CC-4F26-8756-397AA83FB4C6}" srcOrd="1" destOrd="0" parTransId="{0F12DB0E-1FF2-472A-B302-598E60E1FE64}" sibTransId="{B7DAD765-AA5A-48C1-84C2-372185D9B0C9}"/>
    <dgm:cxn modelId="{D4A6EF3B-404D-48EE-8D48-D1862E89862F}" type="presParOf" srcId="{AD5F895B-4E5E-4D8F-B36C-329A6334884A}" destId="{BC5C9942-116C-40CF-8A3B-056CD2837B1B}" srcOrd="0" destOrd="0" presId="urn:microsoft.com/office/officeart/2005/8/layout/chevron1"/>
    <dgm:cxn modelId="{64B72A04-D12F-4C6F-A302-889A420E9E80}" type="presParOf" srcId="{AD5F895B-4E5E-4D8F-B36C-329A6334884A}" destId="{9E9F1775-24F4-4D93-9E12-606CD14E06A0}" srcOrd="1" destOrd="0" presId="urn:microsoft.com/office/officeart/2005/8/layout/chevron1"/>
    <dgm:cxn modelId="{2D364C3D-37E8-4A60-BBFB-3F545B695FB4}" type="presParOf" srcId="{AD5F895B-4E5E-4D8F-B36C-329A6334884A}" destId="{DD18279A-2DFB-4FE6-B6AF-003D3FC6F2A8}" srcOrd="2" destOrd="0" presId="urn:microsoft.com/office/officeart/2005/8/layout/chevron1"/>
    <dgm:cxn modelId="{0980EDB8-6E82-454F-A5F1-48293029F682}" type="presParOf" srcId="{AD5F895B-4E5E-4D8F-B36C-329A6334884A}" destId="{93E3500F-C06C-480F-992F-103BB8CB9D4F}" srcOrd="3" destOrd="0" presId="urn:microsoft.com/office/officeart/2005/8/layout/chevron1"/>
    <dgm:cxn modelId="{B7365118-986E-43A4-8B50-919C9156C60C}" type="presParOf" srcId="{AD5F895B-4E5E-4D8F-B36C-329A6334884A}" destId="{A8BC982F-EE18-46A6-88BC-D5AA38B79CCD}" srcOrd="4" destOrd="0" presId="urn:microsoft.com/office/officeart/2005/8/layout/chevron1"/>
    <dgm:cxn modelId="{9424B9DA-FF85-4E44-9F75-02883772AC70}" type="presParOf" srcId="{AD5F895B-4E5E-4D8F-B36C-329A6334884A}" destId="{B339867F-F541-4962-9765-993313D9EC0C}" srcOrd="5" destOrd="0" presId="urn:microsoft.com/office/officeart/2005/8/layout/chevron1"/>
    <dgm:cxn modelId="{D707EA27-6993-4401-8414-7AE8BC20D1DF}" type="presParOf" srcId="{AD5F895B-4E5E-4D8F-B36C-329A6334884A}" destId="{BED79BD0-53F0-4A81-9EFC-06B1FF127DC6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8F8468-886B-4CF4-9435-7BDE2D37E3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3600" dirty="0"/>
            <a:t>Ideal for</a:t>
          </a:r>
        </a:p>
      </dgm:t>
    </dgm:pt>
    <dgm:pt modelId="{8D3C51EE-7038-4C00-AA00-C0C1B17A3336}" type="parTrans" cxnId="{93924B6F-AF56-4E3B-B114-C0D9A95CDDDE}">
      <dgm:prSet/>
      <dgm:spPr/>
      <dgm:t>
        <a:bodyPr/>
        <a:lstStyle/>
        <a:p>
          <a:endParaRPr lang="en-US" sz="1100"/>
        </a:p>
      </dgm:t>
    </dgm:pt>
    <dgm:pt modelId="{3E409ABB-EC1D-4644-A18E-7612FB44B692}" type="sibTrans" cxnId="{93924B6F-AF56-4E3B-B114-C0D9A95CDDDE}">
      <dgm:prSet/>
      <dgm:spPr/>
      <dgm:t>
        <a:bodyPr/>
        <a:lstStyle/>
        <a:p>
          <a:endParaRPr lang="en-US" sz="1100"/>
        </a:p>
      </dgm:t>
    </dgm:pt>
    <dgm:pt modelId="{D5B43AE4-E9F4-4D09-9900-C9CE5271BF27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/>
            <a:t>Stream samples</a:t>
          </a:r>
        </a:p>
      </dgm:t>
    </dgm:pt>
    <dgm:pt modelId="{263C4E2D-8652-4150-837E-7A67E122F173}" type="parTrans" cxnId="{C6EEB65D-9DC3-4649-98E0-346A3DFF6872}">
      <dgm:prSet custT="1"/>
      <dgm:spPr/>
      <dgm:t>
        <a:bodyPr/>
        <a:lstStyle/>
        <a:p>
          <a:endParaRPr lang="en-US" sz="100"/>
        </a:p>
      </dgm:t>
    </dgm:pt>
    <dgm:pt modelId="{B32626D2-3458-44F3-A096-3A7262B86108}" type="sibTrans" cxnId="{C6EEB65D-9DC3-4649-98E0-346A3DFF6872}">
      <dgm:prSet/>
      <dgm:spPr/>
      <dgm:t>
        <a:bodyPr/>
        <a:lstStyle/>
        <a:p>
          <a:endParaRPr lang="en-US" sz="1100"/>
        </a:p>
      </dgm:t>
    </dgm:pt>
    <dgm:pt modelId="{AD3E11BB-4303-4CA7-85A8-E52E0F0EB81A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/>
            <a:t>Ordered streams</a:t>
          </a:r>
        </a:p>
      </dgm:t>
    </dgm:pt>
    <dgm:pt modelId="{452FC6EB-697D-4EF2-8643-A283BE3D8BF4}" type="parTrans" cxnId="{2CE3F7FB-E9F2-48D6-BD2C-F51208C922B6}">
      <dgm:prSet custT="1"/>
      <dgm:spPr/>
      <dgm:t>
        <a:bodyPr/>
        <a:lstStyle/>
        <a:p>
          <a:endParaRPr lang="en-US" sz="100"/>
        </a:p>
      </dgm:t>
    </dgm:pt>
    <dgm:pt modelId="{3E19FDEB-DFB8-4DC0-8C4D-F87B23316696}" type="sibTrans" cxnId="{2CE3F7FB-E9F2-48D6-BD2C-F51208C922B6}">
      <dgm:prSet/>
      <dgm:spPr/>
      <dgm:t>
        <a:bodyPr/>
        <a:lstStyle/>
        <a:p>
          <a:endParaRPr lang="en-US" sz="1100"/>
        </a:p>
      </dgm:t>
    </dgm:pt>
    <dgm:pt modelId="{83903589-792F-4B14-88F8-201C503D3990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/>
            <a:t>Infinite streams</a:t>
          </a:r>
        </a:p>
      </dgm:t>
    </dgm:pt>
    <dgm:pt modelId="{5D12A996-5543-4A4B-A495-39B90FAAD94C}" type="parTrans" cxnId="{13E42DEB-27C5-4BAF-B869-68E1B2D73F17}">
      <dgm:prSet/>
      <dgm:spPr/>
      <dgm:t>
        <a:bodyPr/>
        <a:lstStyle/>
        <a:p>
          <a:endParaRPr lang="en-US"/>
        </a:p>
      </dgm:t>
    </dgm:pt>
    <dgm:pt modelId="{CA14CB3C-4EFC-441A-B637-45C835213499}" type="sibTrans" cxnId="{13E42DEB-27C5-4BAF-B869-68E1B2D73F17}">
      <dgm:prSet/>
      <dgm:spPr/>
      <dgm:t>
        <a:bodyPr/>
        <a:lstStyle/>
        <a:p>
          <a:endParaRPr lang="en-US"/>
        </a:p>
      </dgm:t>
    </dgm:pt>
    <dgm:pt modelId="{36A2EC0A-FEF4-46A5-8242-75C2E1E2909A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Also works for</a:t>
          </a:r>
        </a:p>
      </dgm:t>
    </dgm:pt>
    <dgm:pt modelId="{5F955377-6F80-4198-B446-0362C5D48852}" type="parTrans" cxnId="{59037406-89CA-4B5B-9EDD-50F606E407D0}">
      <dgm:prSet/>
      <dgm:spPr/>
      <dgm:t>
        <a:bodyPr/>
        <a:lstStyle/>
        <a:p>
          <a:endParaRPr lang="en-US"/>
        </a:p>
      </dgm:t>
    </dgm:pt>
    <dgm:pt modelId="{A36B5B0F-2144-4BBA-9672-0D6E1784FC00}" type="sibTrans" cxnId="{59037406-89CA-4B5B-9EDD-50F606E407D0}">
      <dgm:prSet/>
      <dgm:spPr/>
      <dgm:t>
        <a:bodyPr/>
        <a:lstStyle/>
        <a:p>
          <a:endParaRPr lang="en-US"/>
        </a:p>
      </dgm:t>
    </dgm:pt>
    <dgm:pt modelId="{AD0CFB42-2C16-48C5-AC13-F8A1E78E01E6}">
      <dgm:prSet/>
      <dgm:spPr/>
      <dgm:t>
        <a:bodyPr/>
        <a:lstStyle/>
        <a:p>
          <a:r>
            <a:rPr lang="en-US" dirty="0"/>
            <a:t>Parallel streams</a:t>
          </a:r>
        </a:p>
      </dgm:t>
    </dgm:pt>
    <dgm:pt modelId="{BF9F7231-F089-489D-B2FC-4A2EFE794A18}" type="parTrans" cxnId="{DBE76BB8-7D0A-4253-AC57-D441510043F5}">
      <dgm:prSet/>
      <dgm:spPr/>
      <dgm:t>
        <a:bodyPr/>
        <a:lstStyle/>
        <a:p>
          <a:endParaRPr lang="en-US"/>
        </a:p>
      </dgm:t>
    </dgm:pt>
    <dgm:pt modelId="{09C5DFDE-F17A-44CF-B8AD-B3E644C5F856}" type="sibTrans" cxnId="{DBE76BB8-7D0A-4253-AC57-D441510043F5}">
      <dgm:prSet/>
      <dgm:spPr/>
      <dgm:t>
        <a:bodyPr/>
        <a:lstStyle/>
        <a:p>
          <a:endParaRPr lang="en-US"/>
        </a:p>
      </dgm:t>
    </dgm:pt>
    <dgm:pt modelId="{7A5D10B4-AF9E-45C7-8F9F-8DA05ADEB538}">
      <dgm:prSet/>
      <dgm:spPr/>
      <dgm:t>
        <a:bodyPr/>
        <a:lstStyle/>
        <a:p>
          <a:r>
            <a:rPr lang="en-US" dirty="0"/>
            <a:t>May be less efficient</a:t>
          </a:r>
        </a:p>
      </dgm:t>
    </dgm:pt>
    <dgm:pt modelId="{A42AE118-7D9C-45AD-A55E-3C290C641F9A}" type="parTrans" cxnId="{CC8D3F6B-E65A-4861-9852-869A167B4F47}">
      <dgm:prSet/>
      <dgm:spPr/>
      <dgm:t>
        <a:bodyPr/>
        <a:lstStyle/>
        <a:p>
          <a:endParaRPr lang="en-US"/>
        </a:p>
      </dgm:t>
    </dgm:pt>
    <dgm:pt modelId="{216EF73D-A109-433F-8BF4-CB8BC5865652}" type="sibTrans" cxnId="{CC8D3F6B-E65A-4861-9852-869A167B4F47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E29D8B-D395-463E-8644-5B87A88FE6B5}" type="pres">
      <dgm:prSet presAssocID="{7A8F8468-886B-4CF4-9435-7BDE2D37E31E}" presName="root1" presStyleCnt="0"/>
      <dgm:spPr/>
    </dgm:pt>
    <dgm:pt modelId="{EB7F0896-59DC-4262-9F9B-E28C6D53402B}" type="pres">
      <dgm:prSet presAssocID="{7A8F8468-886B-4CF4-9435-7BDE2D37E31E}" presName="LevelOneTextNod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1E2090-FE8D-480E-9508-FC5D22806670}" type="pres">
      <dgm:prSet presAssocID="{7A8F8468-886B-4CF4-9435-7BDE2D37E31E}" presName="level2hierChild" presStyleCnt="0"/>
      <dgm:spPr/>
    </dgm:pt>
    <dgm:pt modelId="{6D2B50D8-702A-49D6-AFC5-8690658489FA}" type="pres">
      <dgm:prSet presAssocID="{263C4E2D-8652-4150-837E-7A67E122F173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AAC36EDF-EAE6-4EAA-B465-F02BC70137A0}" type="pres">
      <dgm:prSet presAssocID="{263C4E2D-8652-4150-837E-7A67E122F173}" presName="connTx" presStyleLbl="parChTrans1D2" presStyleIdx="0" presStyleCnt="4"/>
      <dgm:spPr/>
      <dgm:t>
        <a:bodyPr/>
        <a:lstStyle/>
        <a:p>
          <a:endParaRPr lang="en-US"/>
        </a:p>
      </dgm:t>
    </dgm:pt>
    <dgm:pt modelId="{51B15F78-3D96-4FAC-BBDD-C09F52D4A61B}" type="pres">
      <dgm:prSet presAssocID="{D5B43AE4-E9F4-4D09-9900-C9CE5271BF27}" presName="root2" presStyleCnt="0"/>
      <dgm:spPr/>
    </dgm:pt>
    <dgm:pt modelId="{06DD85AC-9B07-4B7F-A17E-6B3A987202D4}" type="pres">
      <dgm:prSet presAssocID="{D5B43AE4-E9F4-4D09-9900-C9CE5271BF27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1EC0F-66ED-4D39-ADD5-013789D9B17F}" type="pres">
      <dgm:prSet presAssocID="{D5B43AE4-E9F4-4D09-9900-C9CE5271BF27}" presName="level3hierChild" presStyleCnt="0"/>
      <dgm:spPr/>
    </dgm:pt>
    <dgm:pt modelId="{30E457F9-2C07-4A03-808A-67DA80DA53ED}" type="pres">
      <dgm:prSet presAssocID="{5D12A996-5543-4A4B-A495-39B90FAAD94C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1D717AC0-393D-402A-A415-CB2FA5C3F320}" type="pres">
      <dgm:prSet presAssocID="{5D12A996-5543-4A4B-A495-39B90FAAD94C}" presName="connTx" presStyleLbl="parChTrans1D2" presStyleIdx="1" presStyleCnt="4"/>
      <dgm:spPr/>
      <dgm:t>
        <a:bodyPr/>
        <a:lstStyle/>
        <a:p>
          <a:endParaRPr lang="en-US"/>
        </a:p>
      </dgm:t>
    </dgm:pt>
    <dgm:pt modelId="{43853A69-63A1-4750-975E-BC948E88A93B}" type="pres">
      <dgm:prSet presAssocID="{83903589-792F-4B14-88F8-201C503D3990}" presName="root2" presStyleCnt="0"/>
      <dgm:spPr/>
    </dgm:pt>
    <dgm:pt modelId="{77CD97B8-8D69-4C66-BB0C-7978DA57320F}" type="pres">
      <dgm:prSet presAssocID="{83903589-792F-4B14-88F8-201C503D3990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FEE957-646A-48CC-867C-F9EA6861E66E}" type="pres">
      <dgm:prSet presAssocID="{83903589-792F-4B14-88F8-201C503D3990}" presName="level3hierChild" presStyleCnt="0"/>
      <dgm:spPr/>
    </dgm:pt>
    <dgm:pt modelId="{AA1E5CAA-9658-40C3-BDD9-F2018F6A3AE3}" type="pres">
      <dgm:prSet presAssocID="{452FC6EB-697D-4EF2-8643-A283BE3D8BF4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6791875F-402F-4D70-B048-E8E907D60417}" type="pres">
      <dgm:prSet presAssocID="{452FC6EB-697D-4EF2-8643-A283BE3D8BF4}" presName="connTx" presStyleLbl="parChTrans1D2" presStyleIdx="2" presStyleCnt="4"/>
      <dgm:spPr/>
      <dgm:t>
        <a:bodyPr/>
        <a:lstStyle/>
        <a:p>
          <a:endParaRPr lang="en-US"/>
        </a:p>
      </dgm:t>
    </dgm:pt>
    <dgm:pt modelId="{5D6AB09F-C486-4F87-883E-1E7591A86D33}" type="pres">
      <dgm:prSet presAssocID="{AD3E11BB-4303-4CA7-85A8-E52E0F0EB81A}" presName="root2" presStyleCnt="0"/>
      <dgm:spPr/>
    </dgm:pt>
    <dgm:pt modelId="{BADFF70C-9307-42D9-A311-36874F5C7549}" type="pres">
      <dgm:prSet presAssocID="{AD3E11BB-4303-4CA7-85A8-E52E0F0EB81A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D164BB1-1347-4EFF-8D66-F8A220DC609D}" type="pres">
      <dgm:prSet presAssocID="{AD3E11BB-4303-4CA7-85A8-E52E0F0EB81A}" presName="level3hierChild" presStyleCnt="0"/>
      <dgm:spPr/>
    </dgm:pt>
    <dgm:pt modelId="{95DA26F4-03EB-470E-92A3-ADAACB3A10B0}" type="pres">
      <dgm:prSet presAssocID="{36A2EC0A-FEF4-46A5-8242-75C2E1E2909A}" presName="root1" presStyleCnt="0"/>
      <dgm:spPr/>
    </dgm:pt>
    <dgm:pt modelId="{D8D8DD03-9607-488E-BA28-BE08C33B84C3}" type="pres">
      <dgm:prSet presAssocID="{36A2EC0A-FEF4-46A5-8242-75C2E1E2909A}" presName="LevelOneTextNod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D1E8620-97EE-43BA-974F-64BABA985D86}" type="pres">
      <dgm:prSet presAssocID="{36A2EC0A-FEF4-46A5-8242-75C2E1E2909A}" presName="level2hierChild" presStyleCnt="0"/>
      <dgm:spPr/>
    </dgm:pt>
    <dgm:pt modelId="{993E1EA2-71A2-4548-8AA8-F26785E2946F}" type="pres">
      <dgm:prSet presAssocID="{BF9F7231-F089-489D-B2FC-4A2EFE794A18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1C1E0B71-7736-487E-A946-B02F80707BEC}" type="pres">
      <dgm:prSet presAssocID="{BF9F7231-F089-489D-B2FC-4A2EFE794A18}" presName="connTx" presStyleLbl="parChTrans1D2" presStyleIdx="3" presStyleCnt="4"/>
      <dgm:spPr/>
      <dgm:t>
        <a:bodyPr/>
        <a:lstStyle/>
        <a:p>
          <a:endParaRPr lang="en-US"/>
        </a:p>
      </dgm:t>
    </dgm:pt>
    <dgm:pt modelId="{E79F1AB2-9D40-4536-A945-B29790AA7571}" type="pres">
      <dgm:prSet presAssocID="{AD0CFB42-2C16-48C5-AC13-F8A1E78E01E6}" presName="root2" presStyleCnt="0"/>
      <dgm:spPr/>
    </dgm:pt>
    <dgm:pt modelId="{26224A8E-6B79-482C-93E4-1C4307667DEA}" type="pres">
      <dgm:prSet presAssocID="{AD0CFB42-2C16-48C5-AC13-F8A1E78E01E6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F7C8A62-ECCB-4FB5-8F1C-29C860AFCDF8}" type="pres">
      <dgm:prSet presAssocID="{AD0CFB42-2C16-48C5-AC13-F8A1E78E01E6}" presName="level3hierChild" presStyleCnt="0"/>
      <dgm:spPr/>
    </dgm:pt>
    <dgm:pt modelId="{C41F4AB4-3E70-43F0-8E2F-E9716C66268C}" type="pres">
      <dgm:prSet presAssocID="{A42AE118-7D9C-45AD-A55E-3C290C641F9A}" presName="conn2-1" presStyleLbl="parChTrans1D3" presStyleIdx="0" presStyleCnt="1"/>
      <dgm:spPr/>
      <dgm:t>
        <a:bodyPr/>
        <a:lstStyle/>
        <a:p>
          <a:endParaRPr lang="en-US"/>
        </a:p>
      </dgm:t>
    </dgm:pt>
    <dgm:pt modelId="{97A0D50A-99B5-4F46-848B-6B23654E23D9}" type="pres">
      <dgm:prSet presAssocID="{A42AE118-7D9C-45AD-A55E-3C290C641F9A}" presName="connTx" presStyleLbl="parChTrans1D3" presStyleIdx="0" presStyleCnt="1"/>
      <dgm:spPr/>
      <dgm:t>
        <a:bodyPr/>
        <a:lstStyle/>
        <a:p>
          <a:endParaRPr lang="en-US"/>
        </a:p>
      </dgm:t>
    </dgm:pt>
    <dgm:pt modelId="{EF52FDA2-9ACF-4A93-ACB4-CA108DA028E2}" type="pres">
      <dgm:prSet presAssocID="{7A5D10B4-AF9E-45C7-8F9F-8DA05ADEB538}" presName="root2" presStyleCnt="0"/>
      <dgm:spPr/>
    </dgm:pt>
    <dgm:pt modelId="{E7183799-4F69-4691-AD15-C5B6F6B10B0C}" type="pres">
      <dgm:prSet presAssocID="{7A5D10B4-AF9E-45C7-8F9F-8DA05ADEB538}" presName="LevelTwoTextNod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242701-5F23-4D89-8119-8107A5FB583E}" type="pres">
      <dgm:prSet presAssocID="{7A5D10B4-AF9E-45C7-8F9F-8DA05ADEB538}" presName="level3hierChild" presStyleCnt="0"/>
      <dgm:spPr/>
    </dgm:pt>
  </dgm:ptLst>
  <dgm:cxnLst>
    <dgm:cxn modelId="{7E476FCB-1918-4B6C-B08A-5F68342C9935}" type="presOf" srcId="{7A8F8468-886B-4CF4-9435-7BDE2D37E31E}" destId="{EB7F0896-59DC-4262-9F9B-E28C6D53402B}" srcOrd="0" destOrd="0" presId="urn:microsoft.com/office/officeart/2005/8/layout/hierarchy2"/>
    <dgm:cxn modelId="{DBE76BB8-7D0A-4253-AC57-D441510043F5}" srcId="{36A2EC0A-FEF4-46A5-8242-75C2E1E2909A}" destId="{AD0CFB42-2C16-48C5-AC13-F8A1E78E01E6}" srcOrd="0" destOrd="0" parTransId="{BF9F7231-F089-489D-B2FC-4A2EFE794A18}" sibTransId="{09C5DFDE-F17A-44CF-B8AD-B3E644C5F856}"/>
    <dgm:cxn modelId="{CE8420C9-D9DC-4C76-896D-1912FB453FE2}" type="presOf" srcId="{A42AE118-7D9C-45AD-A55E-3C290C641F9A}" destId="{C41F4AB4-3E70-43F0-8E2F-E9716C66268C}" srcOrd="0" destOrd="0" presId="urn:microsoft.com/office/officeart/2005/8/layout/hierarchy2"/>
    <dgm:cxn modelId="{3899178A-4BA1-42B1-95FB-0FBEC39BC36A}" type="presOf" srcId="{AD3E11BB-4303-4CA7-85A8-E52E0F0EB81A}" destId="{BADFF70C-9307-42D9-A311-36874F5C7549}" srcOrd="0" destOrd="0" presId="urn:microsoft.com/office/officeart/2005/8/layout/hierarchy2"/>
    <dgm:cxn modelId="{9E54CC44-3E29-45A3-A8F4-6CC58081FD01}" type="presOf" srcId="{ACDD2038-6FDF-422B-833E-5EDE73E84DEA}" destId="{1C2517ED-7B59-43AF-92E3-AB08C45A7230}" srcOrd="0" destOrd="0" presId="urn:microsoft.com/office/officeart/2005/8/layout/hierarchy2"/>
    <dgm:cxn modelId="{59037406-89CA-4B5B-9EDD-50F606E407D0}" srcId="{ACDD2038-6FDF-422B-833E-5EDE73E84DEA}" destId="{36A2EC0A-FEF4-46A5-8242-75C2E1E2909A}" srcOrd="1" destOrd="0" parTransId="{5F955377-6F80-4198-B446-0362C5D48852}" sibTransId="{A36B5B0F-2144-4BBA-9672-0D6E1784FC00}"/>
    <dgm:cxn modelId="{FB378D66-5E12-4A86-BBDA-1AC0C620DBEF}" type="presOf" srcId="{36A2EC0A-FEF4-46A5-8242-75C2E1E2909A}" destId="{D8D8DD03-9607-488E-BA28-BE08C33B84C3}" srcOrd="0" destOrd="0" presId="urn:microsoft.com/office/officeart/2005/8/layout/hierarchy2"/>
    <dgm:cxn modelId="{93924B6F-AF56-4E3B-B114-C0D9A95CDDDE}" srcId="{ACDD2038-6FDF-422B-833E-5EDE73E84DEA}" destId="{7A8F8468-886B-4CF4-9435-7BDE2D37E31E}" srcOrd="0" destOrd="0" parTransId="{8D3C51EE-7038-4C00-AA00-C0C1B17A3336}" sibTransId="{3E409ABB-EC1D-4644-A18E-7612FB44B692}"/>
    <dgm:cxn modelId="{B5B2D232-A363-44CF-B080-AA971F76436D}" type="presOf" srcId="{BF9F7231-F089-489D-B2FC-4A2EFE794A18}" destId="{993E1EA2-71A2-4548-8AA8-F26785E2946F}" srcOrd="0" destOrd="0" presId="urn:microsoft.com/office/officeart/2005/8/layout/hierarchy2"/>
    <dgm:cxn modelId="{CC8D3F6B-E65A-4861-9852-869A167B4F47}" srcId="{AD0CFB42-2C16-48C5-AC13-F8A1E78E01E6}" destId="{7A5D10B4-AF9E-45C7-8F9F-8DA05ADEB538}" srcOrd="0" destOrd="0" parTransId="{A42AE118-7D9C-45AD-A55E-3C290C641F9A}" sibTransId="{216EF73D-A109-433F-8BF4-CB8BC5865652}"/>
    <dgm:cxn modelId="{61DC8F0D-4ADE-47A5-ADBE-25628F7D5FE0}" type="presOf" srcId="{BF9F7231-F089-489D-B2FC-4A2EFE794A18}" destId="{1C1E0B71-7736-487E-A946-B02F80707BEC}" srcOrd="1" destOrd="0" presId="urn:microsoft.com/office/officeart/2005/8/layout/hierarchy2"/>
    <dgm:cxn modelId="{C6EEB65D-9DC3-4649-98E0-346A3DFF6872}" srcId="{7A8F8468-886B-4CF4-9435-7BDE2D37E31E}" destId="{D5B43AE4-E9F4-4D09-9900-C9CE5271BF27}" srcOrd="0" destOrd="0" parTransId="{263C4E2D-8652-4150-837E-7A67E122F173}" sibTransId="{B32626D2-3458-44F3-A096-3A7262B86108}"/>
    <dgm:cxn modelId="{F4ADD419-F752-41DC-8E1D-6AA2D6E7A272}" type="presOf" srcId="{7A5D10B4-AF9E-45C7-8F9F-8DA05ADEB538}" destId="{E7183799-4F69-4691-AD15-C5B6F6B10B0C}" srcOrd="0" destOrd="0" presId="urn:microsoft.com/office/officeart/2005/8/layout/hierarchy2"/>
    <dgm:cxn modelId="{9A675300-A1F9-4792-9E9A-CB7B92250379}" type="presOf" srcId="{263C4E2D-8652-4150-837E-7A67E122F173}" destId="{6D2B50D8-702A-49D6-AFC5-8690658489FA}" srcOrd="0" destOrd="0" presId="urn:microsoft.com/office/officeart/2005/8/layout/hierarchy2"/>
    <dgm:cxn modelId="{F3947C28-EB9D-49A2-9759-B5E6AECFD020}" type="presOf" srcId="{A42AE118-7D9C-45AD-A55E-3C290C641F9A}" destId="{97A0D50A-99B5-4F46-848B-6B23654E23D9}" srcOrd="1" destOrd="0" presId="urn:microsoft.com/office/officeart/2005/8/layout/hierarchy2"/>
    <dgm:cxn modelId="{E3F608D2-AE05-4E36-9418-61D30A9D3158}" type="presOf" srcId="{83903589-792F-4B14-88F8-201C503D3990}" destId="{77CD97B8-8D69-4C66-BB0C-7978DA57320F}" srcOrd="0" destOrd="0" presId="urn:microsoft.com/office/officeart/2005/8/layout/hierarchy2"/>
    <dgm:cxn modelId="{542A80C1-EA6F-4D42-8E50-9842C8940C70}" type="presOf" srcId="{AD0CFB42-2C16-48C5-AC13-F8A1E78E01E6}" destId="{26224A8E-6B79-482C-93E4-1C4307667DEA}" srcOrd="0" destOrd="0" presId="urn:microsoft.com/office/officeart/2005/8/layout/hierarchy2"/>
    <dgm:cxn modelId="{5CD18052-C52E-4C7B-8CCF-9F473F990E77}" type="presOf" srcId="{5D12A996-5543-4A4B-A495-39B90FAAD94C}" destId="{30E457F9-2C07-4A03-808A-67DA80DA53ED}" srcOrd="0" destOrd="0" presId="urn:microsoft.com/office/officeart/2005/8/layout/hierarchy2"/>
    <dgm:cxn modelId="{2CE3F7FB-E9F2-48D6-BD2C-F51208C922B6}" srcId="{7A8F8468-886B-4CF4-9435-7BDE2D37E31E}" destId="{AD3E11BB-4303-4CA7-85A8-E52E0F0EB81A}" srcOrd="2" destOrd="0" parTransId="{452FC6EB-697D-4EF2-8643-A283BE3D8BF4}" sibTransId="{3E19FDEB-DFB8-4DC0-8C4D-F87B23316696}"/>
    <dgm:cxn modelId="{A8399CFE-4CC3-42BE-999B-E632A4F55185}" type="presOf" srcId="{263C4E2D-8652-4150-837E-7A67E122F173}" destId="{AAC36EDF-EAE6-4EAA-B465-F02BC70137A0}" srcOrd="1" destOrd="0" presId="urn:microsoft.com/office/officeart/2005/8/layout/hierarchy2"/>
    <dgm:cxn modelId="{13E42DEB-27C5-4BAF-B869-68E1B2D73F17}" srcId="{7A8F8468-886B-4CF4-9435-7BDE2D37E31E}" destId="{83903589-792F-4B14-88F8-201C503D3990}" srcOrd="1" destOrd="0" parTransId="{5D12A996-5543-4A4B-A495-39B90FAAD94C}" sibTransId="{CA14CB3C-4EFC-441A-B637-45C835213499}"/>
    <dgm:cxn modelId="{1ADD90D5-6300-4BD9-A0CA-D755EDACD882}" type="presOf" srcId="{452FC6EB-697D-4EF2-8643-A283BE3D8BF4}" destId="{6791875F-402F-4D70-B048-E8E907D60417}" srcOrd="1" destOrd="0" presId="urn:microsoft.com/office/officeart/2005/8/layout/hierarchy2"/>
    <dgm:cxn modelId="{54ADD08D-72D9-4414-A73B-D8417F60892B}" type="presOf" srcId="{5D12A996-5543-4A4B-A495-39B90FAAD94C}" destId="{1D717AC0-393D-402A-A415-CB2FA5C3F320}" srcOrd="1" destOrd="0" presId="urn:microsoft.com/office/officeart/2005/8/layout/hierarchy2"/>
    <dgm:cxn modelId="{7A7C48AD-B5C2-43BC-9163-2C57EF45CF25}" type="presOf" srcId="{452FC6EB-697D-4EF2-8643-A283BE3D8BF4}" destId="{AA1E5CAA-9658-40C3-BDD9-F2018F6A3AE3}" srcOrd="0" destOrd="0" presId="urn:microsoft.com/office/officeart/2005/8/layout/hierarchy2"/>
    <dgm:cxn modelId="{49AAF38C-F652-473A-9737-65F291CE53F5}" type="presOf" srcId="{D5B43AE4-E9F4-4D09-9900-C9CE5271BF27}" destId="{06DD85AC-9B07-4B7F-A17E-6B3A987202D4}" srcOrd="0" destOrd="0" presId="urn:microsoft.com/office/officeart/2005/8/layout/hierarchy2"/>
    <dgm:cxn modelId="{F5AC8205-7C8D-43BF-B01F-7F31EDEC87E0}" type="presParOf" srcId="{1C2517ED-7B59-43AF-92E3-AB08C45A7230}" destId="{82E29D8B-D395-463E-8644-5B87A88FE6B5}" srcOrd="0" destOrd="0" presId="urn:microsoft.com/office/officeart/2005/8/layout/hierarchy2"/>
    <dgm:cxn modelId="{44413DC0-81E9-4E92-BAEB-9884FF62E50E}" type="presParOf" srcId="{82E29D8B-D395-463E-8644-5B87A88FE6B5}" destId="{EB7F0896-59DC-4262-9F9B-E28C6D53402B}" srcOrd="0" destOrd="0" presId="urn:microsoft.com/office/officeart/2005/8/layout/hierarchy2"/>
    <dgm:cxn modelId="{65C348E9-FA18-4760-9000-6EC80E81F879}" type="presParOf" srcId="{82E29D8B-D395-463E-8644-5B87A88FE6B5}" destId="{5F1E2090-FE8D-480E-9508-FC5D22806670}" srcOrd="1" destOrd="0" presId="urn:microsoft.com/office/officeart/2005/8/layout/hierarchy2"/>
    <dgm:cxn modelId="{A38DDBFA-BE58-4580-93D1-CCE2EFBE56B7}" type="presParOf" srcId="{5F1E2090-FE8D-480E-9508-FC5D22806670}" destId="{6D2B50D8-702A-49D6-AFC5-8690658489FA}" srcOrd="0" destOrd="0" presId="urn:microsoft.com/office/officeart/2005/8/layout/hierarchy2"/>
    <dgm:cxn modelId="{73C82368-D75A-4F11-9C31-5CF3535CCD65}" type="presParOf" srcId="{6D2B50D8-702A-49D6-AFC5-8690658489FA}" destId="{AAC36EDF-EAE6-4EAA-B465-F02BC70137A0}" srcOrd="0" destOrd="0" presId="urn:microsoft.com/office/officeart/2005/8/layout/hierarchy2"/>
    <dgm:cxn modelId="{F71E6CB4-3FA0-4901-95D3-EB9C99907B5A}" type="presParOf" srcId="{5F1E2090-FE8D-480E-9508-FC5D22806670}" destId="{51B15F78-3D96-4FAC-BBDD-C09F52D4A61B}" srcOrd="1" destOrd="0" presId="urn:microsoft.com/office/officeart/2005/8/layout/hierarchy2"/>
    <dgm:cxn modelId="{538627CE-0926-40DD-BDC4-D24DE53ED06F}" type="presParOf" srcId="{51B15F78-3D96-4FAC-BBDD-C09F52D4A61B}" destId="{06DD85AC-9B07-4B7F-A17E-6B3A987202D4}" srcOrd="0" destOrd="0" presId="urn:microsoft.com/office/officeart/2005/8/layout/hierarchy2"/>
    <dgm:cxn modelId="{373CF6CE-4EB4-41F2-8D11-72FB3C3A01D4}" type="presParOf" srcId="{51B15F78-3D96-4FAC-BBDD-C09F52D4A61B}" destId="{A921EC0F-66ED-4D39-ADD5-013789D9B17F}" srcOrd="1" destOrd="0" presId="urn:microsoft.com/office/officeart/2005/8/layout/hierarchy2"/>
    <dgm:cxn modelId="{B0ACE4CD-4015-403D-B382-65DBA1BE7127}" type="presParOf" srcId="{5F1E2090-FE8D-480E-9508-FC5D22806670}" destId="{30E457F9-2C07-4A03-808A-67DA80DA53ED}" srcOrd="2" destOrd="0" presId="urn:microsoft.com/office/officeart/2005/8/layout/hierarchy2"/>
    <dgm:cxn modelId="{7BE09ADF-5F08-4875-A5E4-2D09066B0FB1}" type="presParOf" srcId="{30E457F9-2C07-4A03-808A-67DA80DA53ED}" destId="{1D717AC0-393D-402A-A415-CB2FA5C3F320}" srcOrd="0" destOrd="0" presId="urn:microsoft.com/office/officeart/2005/8/layout/hierarchy2"/>
    <dgm:cxn modelId="{95C4FB71-F21F-43D5-84F2-4D5D71F9CE79}" type="presParOf" srcId="{5F1E2090-FE8D-480E-9508-FC5D22806670}" destId="{43853A69-63A1-4750-975E-BC948E88A93B}" srcOrd="3" destOrd="0" presId="urn:microsoft.com/office/officeart/2005/8/layout/hierarchy2"/>
    <dgm:cxn modelId="{58827570-9C2F-4E37-977B-415EBA5448F0}" type="presParOf" srcId="{43853A69-63A1-4750-975E-BC948E88A93B}" destId="{77CD97B8-8D69-4C66-BB0C-7978DA57320F}" srcOrd="0" destOrd="0" presId="urn:microsoft.com/office/officeart/2005/8/layout/hierarchy2"/>
    <dgm:cxn modelId="{6A16D235-BAB9-4993-8602-C7F512DFA44F}" type="presParOf" srcId="{43853A69-63A1-4750-975E-BC948E88A93B}" destId="{76FEE957-646A-48CC-867C-F9EA6861E66E}" srcOrd="1" destOrd="0" presId="urn:microsoft.com/office/officeart/2005/8/layout/hierarchy2"/>
    <dgm:cxn modelId="{663C978F-07FD-4E37-B305-CB0F543FB276}" type="presParOf" srcId="{5F1E2090-FE8D-480E-9508-FC5D22806670}" destId="{AA1E5CAA-9658-40C3-BDD9-F2018F6A3AE3}" srcOrd="4" destOrd="0" presId="urn:microsoft.com/office/officeart/2005/8/layout/hierarchy2"/>
    <dgm:cxn modelId="{299952F3-EECE-452C-B359-4324F6E5B1AD}" type="presParOf" srcId="{AA1E5CAA-9658-40C3-BDD9-F2018F6A3AE3}" destId="{6791875F-402F-4D70-B048-E8E907D60417}" srcOrd="0" destOrd="0" presId="urn:microsoft.com/office/officeart/2005/8/layout/hierarchy2"/>
    <dgm:cxn modelId="{E7A2AAD7-1F6D-46DE-92F1-F43407CE5BBB}" type="presParOf" srcId="{5F1E2090-FE8D-480E-9508-FC5D22806670}" destId="{5D6AB09F-C486-4F87-883E-1E7591A86D33}" srcOrd="5" destOrd="0" presId="urn:microsoft.com/office/officeart/2005/8/layout/hierarchy2"/>
    <dgm:cxn modelId="{A3045D2C-970F-4740-8547-546C9AFCF3F1}" type="presParOf" srcId="{5D6AB09F-C486-4F87-883E-1E7591A86D33}" destId="{BADFF70C-9307-42D9-A311-36874F5C7549}" srcOrd="0" destOrd="0" presId="urn:microsoft.com/office/officeart/2005/8/layout/hierarchy2"/>
    <dgm:cxn modelId="{ED971DCB-AE67-43D2-82AC-DAC7CDE416C2}" type="presParOf" srcId="{5D6AB09F-C486-4F87-883E-1E7591A86D33}" destId="{1D164BB1-1347-4EFF-8D66-F8A220DC609D}" srcOrd="1" destOrd="0" presId="urn:microsoft.com/office/officeart/2005/8/layout/hierarchy2"/>
    <dgm:cxn modelId="{4DE137EA-6346-4627-A67C-62FA158076B9}" type="presParOf" srcId="{1C2517ED-7B59-43AF-92E3-AB08C45A7230}" destId="{95DA26F4-03EB-470E-92A3-ADAACB3A10B0}" srcOrd="1" destOrd="0" presId="urn:microsoft.com/office/officeart/2005/8/layout/hierarchy2"/>
    <dgm:cxn modelId="{29E4FD96-5EF3-4B24-8E49-825C14EA9540}" type="presParOf" srcId="{95DA26F4-03EB-470E-92A3-ADAACB3A10B0}" destId="{D8D8DD03-9607-488E-BA28-BE08C33B84C3}" srcOrd="0" destOrd="0" presId="urn:microsoft.com/office/officeart/2005/8/layout/hierarchy2"/>
    <dgm:cxn modelId="{B1B6F81A-2A95-40DD-9632-6468E5A6B021}" type="presParOf" srcId="{95DA26F4-03EB-470E-92A3-ADAACB3A10B0}" destId="{ED1E8620-97EE-43BA-974F-64BABA985D86}" srcOrd="1" destOrd="0" presId="urn:microsoft.com/office/officeart/2005/8/layout/hierarchy2"/>
    <dgm:cxn modelId="{BFD87B85-572A-49C9-A148-73CECAB39B7A}" type="presParOf" srcId="{ED1E8620-97EE-43BA-974F-64BABA985D86}" destId="{993E1EA2-71A2-4548-8AA8-F26785E2946F}" srcOrd="0" destOrd="0" presId="urn:microsoft.com/office/officeart/2005/8/layout/hierarchy2"/>
    <dgm:cxn modelId="{74A2B3E2-E1A2-457A-9B14-5890715B6ECE}" type="presParOf" srcId="{993E1EA2-71A2-4548-8AA8-F26785E2946F}" destId="{1C1E0B71-7736-487E-A946-B02F80707BEC}" srcOrd="0" destOrd="0" presId="urn:microsoft.com/office/officeart/2005/8/layout/hierarchy2"/>
    <dgm:cxn modelId="{948DCA63-AA14-4915-917E-4C3F9E0CF116}" type="presParOf" srcId="{ED1E8620-97EE-43BA-974F-64BABA985D86}" destId="{E79F1AB2-9D40-4536-A945-B29790AA7571}" srcOrd="1" destOrd="0" presId="urn:microsoft.com/office/officeart/2005/8/layout/hierarchy2"/>
    <dgm:cxn modelId="{24FF7782-6970-4324-A056-F2FA3DEAF231}" type="presParOf" srcId="{E79F1AB2-9D40-4536-A945-B29790AA7571}" destId="{26224A8E-6B79-482C-93E4-1C4307667DEA}" srcOrd="0" destOrd="0" presId="urn:microsoft.com/office/officeart/2005/8/layout/hierarchy2"/>
    <dgm:cxn modelId="{E01D60C1-66B9-40D3-A5FB-799893285C34}" type="presParOf" srcId="{E79F1AB2-9D40-4536-A945-B29790AA7571}" destId="{BF7C8A62-ECCB-4FB5-8F1C-29C860AFCDF8}" srcOrd="1" destOrd="0" presId="urn:microsoft.com/office/officeart/2005/8/layout/hierarchy2"/>
    <dgm:cxn modelId="{A377FBFA-7C82-4F67-8DE3-1E70C23BF7B1}" type="presParOf" srcId="{BF7C8A62-ECCB-4FB5-8F1C-29C860AFCDF8}" destId="{C41F4AB4-3E70-43F0-8E2F-E9716C66268C}" srcOrd="0" destOrd="0" presId="urn:microsoft.com/office/officeart/2005/8/layout/hierarchy2"/>
    <dgm:cxn modelId="{1133D379-9C00-4001-B8EF-1169E44DE80C}" type="presParOf" srcId="{C41F4AB4-3E70-43F0-8E2F-E9716C66268C}" destId="{97A0D50A-99B5-4F46-848B-6B23654E23D9}" srcOrd="0" destOrd="0" presId="urn:microsoft.com/office/officeart/2005/8/layout/hierarchy2"/>
    <dgm:cxn modelId="{C9D9060B-6A7F-4129-BA1C-153F30409B20}" type="presParOf" srcId="{BF7C8A62-ECCB-4FB5-8F1C-29C860AFCDF8}" destId="{EF52FDA2-9ACF-4A93-ACB4-CA108DA028E2}" srcOrd="1" destOrd="0" presId="urn:microsoft.com/office/officeart/2005/8/layout/hierarchy2"/>
    <dgm:cxn modelId="{CC4B925A-E256-4735-AB1E-D505E8FC7FFF}" type="presParOf" srcId="{EF52FDA2-9ACF-4A93-ACB4-CA108DA028E2}" destId="{E7183799-4F69-4691-AD15-C5B6F6B10B0C}" srcOrd="0" destOrd="0" presId="urn:microsoft.com/office/officeart/2005/8/layout/hierarchy2"/>
    <dgm:cxn modelId="{F4AD8577-F2BA-4936-996E-C10F043DB297}" type="presParOf" srcId="{EF52FDA2-9ACF-4A93-ACB4-CA108DA028E2}" destId="{74242701-5F23-4D89-8119-8107A5FB583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358360-185F-4C0B-BB87-295CF0700114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431166-F79B-4B4F-8B43-F84B30A9C07B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 smtClean="0"/>
            <a:t>Responsive</a:t>
          </a:r>
          <a:endParaRPr lang="en-US" dirty="0"/>
        </a:p>
      </dgm:t>
    </dgm:pt>
    <dgm:pt modelId="{5D0421B7-2C1D-40B4-97FB-8AB6AD7F3FA6}" type="parTrans" cxnId="{382EA4DB-716F-414C-8427-DF24E863B831}">
      <dgm:prSet/>
      <dgm:spPr/>
      <dgm:t>
        <a:bodyPr/>
        <a:lstStyle/>
        <a:p>
          <a:endParaRPr lang="en-US"/>
        </a:p>
      </dgm:t>
    </dgm:pt>
    <dgm:pt modelId="{AB81FD1D-36AE-453B-8FF7-81C3CD2A90C8}" type="sibTrans" cxnId="{382EA4DB-716F-414C-8427-DF24E863B831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BD924A49-962B-4000-90C6-EEE1589EA149}">
      <dgm:prSet phldrT="[Text]"/>
      <dgm:spPr/>
      <dgm:t>
        <a:bodyPr/>
        <a:lstStyle/>
        <a:p>
          <a:r>
            <a:rPr lang="en-US" dirty="0" smtClean="0"/>
            <a:t>Resilient</a:t>
          </a:r>
          <a:endParaRPr lang="en-US" dirty="0"/>
        </a:p>
      </dgm:t>
    </dgm:pt>
    <dgm:pt modelId="{5E43ED17-FD3A-4369-AA3F-B9F80089DE21}" type="parTrans" cxnId="{07CD6420-FB73-426E-856B-3D6021C34342}">
      <dgm:prSet/>
      <dgm:spPr/>
      <dgm:t>
        <a:bodyPr/>
        <a:lstStyle/>
        <a:p>
          <a:endParaRPr lang="en-US"/>
        </a:p>
      </dgm:t>
    </dgm:pt>
    <dgm:pt modelId="{521D748D-B03F-4B5D-B1D2-2EB3EBBB3877}" type="sibTrans" cxnId="{07CD6420-FB73-426E-856B-3D6021C34342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17651D0-1D8A-4237-B85C-1244FE06C528}">
      <dgm:prSet phldrT="[Text]"/>
      <dgm:spPr/>
      <dgm:t>
        <a:bodyPr/>
        <a:lstStyle/>
        <a:p>
          <a:r>
            <a:rPr lang="en-US" dirty="0" smtClean="0"/>
            <a:t>Elastic</a:t>
          </a:r>
          <a:endParaRPr lang="en-US" dirty="0"/>
        </a:p>
      </dgm:t>
    </dgm:pt>
    <dgm:pt modelId="{873C2ABD-A78F-441E-9939-BB404B230AC7}" type="parTrans" cxnId="{28FA9DE4-F0E6-42D9-8B73-BD947E98CBD9}">
      <dgm:prSet/>
      <dgm:spPr/>
      <dgm:t>
        <a:bodyPr/>
        <a:lstStyle/>
        <a:p>
          <a:endParaRPr lang="en-US"/>
        </a:p>
      </dgm:t>
    </dgm:pt>
    <dgm:pt modelId="{AF572839-D94E-4E54-8832-1A7ECC480868}" type="sibTrans" cxnId="{28FA9DE4-F0E6-42D9-8B73-BD947E98CBD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0664A00-BD45-4C42-A48B-9C75F398A334}">
      <dgm:prSet phldrT="[Text]"/>
      <dgm:spPr/>
      <dgm:t>
        <a:bodyPr/>
        <a:lstStyle/>
        <a:p>
          <a:r>
            <a:rPr lang="en-US" dirty="0" smtClean="0"/>
            <a:t>Message driven</a:t>
          </a:r>
          <a:endParaRPr lang="en-US" dirty="0"/>
        </a:p>
      </dgm:t>
    </dgm:pt>
    <dgm:pt modelId="{00E999C0-F0F8-4A3F-A1BF-36C6262EFA42}" type="parTrans" cxnId="{B6FCB6EB-CE7C-4FDD-8046-913E6B9A8682}">
      <dgm:prSet/>
      <dgm:spPr/>
      <dgm:t>
        <a:bodyPr/>
        <a:lstStyle/>
        <a:p>
          <a:endParaRPr lang="en-US"/>
        </a:p>
      </dgm:t>
    </dgm:pt>
    <dgm:pt modelId="{BDB39410-318D-4770-B641-4F87CA895BC4}" type="sibTrans" cxnId="{B6FCB6EB-CE7C-4FDD-8046-913E6B9A8682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DD871FA3-C6F1-4716-B781-3F632CB4F8B8}" type="pres">
      <dgm:prSet presAssocID="{DC358360-185F-4C0B-BB87-295CF0700114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EC86E4-46FC-439B-B79F-1EFAA6C69C79}" type="pres">
      <dgm:prSet presAssocID="{4C431166-F79B-4B4F-8B43-F84B30A9C07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F76A34-ACE1-4417-8B67-2D70CA95ACC2}" type="pres">
      <dgm:prSet presAssocID="{4C431166-F79B-4B4F-8B43-F84B30A9C07B}" presName="spNode" presStyleCnt="0"/>
      <dgm:spPr/>
    </dgm:pt>
    <dgm:pt modelId="{021F4166-9D3F-414E-BD04-86DDB285F153}" type="pres">
      <dgm:prSet presAssocID="{AB81FD1D-36AE-453B-8FF7-81C3CD2A90C8}" presName="sibTrans" presStyleLbl="sibTrans1D1" presStyleIdx="0" presStyleCnt="4"/>
      <dgm:spPr/>
      <dgm:t>
        <a:bodyPr/>
        <a:lstStyle/>
        <a:p>
          <a:endParaRPr lang="en-US"/>
        </a:p>
      </dgm:t>
    </dgm:pt>
    <dgm:pt modelId="{BA07C1ED-6296-473D-BA89-FB42417A7CD2}" type="pres">
      <dgm:prSet presAssocID="{BD924A49-962B-4000-90C6-EEE1589EA14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599B53-B791-4DE3-A553-8A0424F26D73}" type="pres">
      <dgm:prSet presAssocID="{BD924A49-962B-4000-90C6-EEE1589EA149}" presName="spNode" presStyleCnt="0"/>
      <dgm:spPr/>
    </dgm:pt>
    <dgm:pt modelId="{1A0BED5C-1F2E-4F0A-8471-6DA5C28DFC16}" type="pres">
      <dgm:prSet presAssocID="{521D748D-B03F-4B5D-B1D2-2EB3EBBB3877}" presName="sibTrans" presStyleLbl="sibTrans1D1" presStyleIdx="1" presStyleCnt="4"/>
      <dgm:spPr/>
      <dgm:t>
        <a:bodyPr/>
        <a:lstStyle/>
        <a:p>
          <a:endParaRPr lang="en-US"/>
        </a:p>
      </dgm:t>
    </dgm:pt>
    <dgm:pt modelId="{42D1536E-A0A0-4987-93C9-EC2CA2D29665}" type="pres">
      <dgm:prSet presAssocID="{C17651D0-1D8A-4237-B85C-1244FE06C528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B5B530-02B6-4CA1-99AF-A173747AC88F}" type="pres">
      <dgm:prSet presAssocID="{C17651D0-1D8A-4237-B85C-1244FE06C528}" presName="spNode" presStyleCnt="0"/>
      <dgm:spPr/>
    </dgm:pt>
    <dgm:pt modelId="{05ADE12E-8594-407D-9DD1-7939AE307AD6}" type="pres">
      <dgm:prSet presAssocID="{AF572839-D94E-4E54-8832-1A7ECC480868}" presName="sibTrans" presStyleLbl="sibTrans1D1" presStyleIdx="2" presStyleCnt="4"/>
      <dgm:spPr/>
      <dgm:t>
        <a:bodyPr/>
        <a:lstStyle/>
        <a:p>
          <a:endParaRPr lang="en-US"/>
        </a:p>
      </dgm:t>
    </dgm:pt>
    <dgm:pt modelId="{DED0842A-3B38-43C8-A0F8-69777ECD846C}" type="pres">
      <dgm:prSet presAssocID="{90664A00-BD45-4C42-A48B-9C75F398A334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454A3-33DD-4A64-B8CE-41E32629BFA5}" type="pres">
      <dgm:prSet presAssocID="{90664A00-BD45-4C42-A48B-9C75F398A334}" presName="spNode" presStyleCnt="0"/>
      <dgm:spPr/>
    </dgm:pt>
    <dgm:pt modelId="{8FAF863B-4A3D-4268-B68C-1FE8C0CAF5E8}" type="pres">
      <dgm:prSet presAssocID="{BDB39410-318D-4770-B641-4F87CA895BC4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9CBD7C38-D148-4046-95AC-108A0AAA4F15}" type="presOf" srcId="{AB81FD1D-36AE-453B-8FF7-81C3CD2A90C8}" destId="{021F4166-9D3F-414E-BD04-86DDB285F153}" srcOrd="0" destOrd="0" presId="urn:microsoft.com/office/officeart/2005/8/layout/cycle5"/>
    <dgm:cxn modelId="{35BB0044-D48E-9443-9F43-AFDF2643BEEE}" type="presOf" srcId="{BDB39410-318D-4770-B641-4F87CA895BC4}" destId="{8FAF863B-4A3D-4268-B68C-1FE8C0CAF5E8}" srcOrd="0" destOrd="0" presId="urn:microsoft.com/office/officeart/2005/8/layout/cycle5"/>
    <dgm:cxn modelId="{382EA4DB-716F-414C-8427-DF24E863B831}" srcId="{DC358360-185F-4C0B-BB87-295CF0700114}" destId="{4C431166-F79B-4B4F-8B43-F84B30A9C07B}" srcOrd="0" destOrd="0" parTransId="{5D0421B7-2C1D-40B4-97FB-8AB6AD7F3FA6}" sibTransId="{AB81FD1D-36AE-453B-8FF7-81C3CD2A90C8}"/>
    <dgm:cxn modelId="{E7F9522E-0356-EB47-87D7-D3DB2BBFF301}" type="presOf" srcId="{521D748D-B03F-4B5D-B1D2-2EB3EBBB3877}" destId="{1A0BED5C-1F2E-4F0A-8471-6DA5C28DFC16}" srcOrd="0" destOrd="0" presId="urn:microsoft.com/office/officeart/2005/8/layout/cycle5"/>
    <dgm:cxn modelId="{96E53EAD-D7F0-4F4B-B48C-7ADDF18764B2}" type="presOf" srcId="{DC358360-185F-4C0B-BB87-295CF0700114}" destId="{DD871FA3-C6F1-4716-B781-3F632CB4F8B8}" srcOrd="0" destOrd="0" presId="urn:microsoft.com/office/officeart/2005/8/layout/cycle5"/>
    <dgm:cxn modelId="{641601DE-2271-D64A-8A7D-94A391B99CFE}" type="presOf" srcId="{BD924A49-962B-4000-90C6-EEE1589EA149}" destId="{BA07C1ED-6296-473D-BA89-FB42417A7CD2}" srcOrd="0" destOrd="0" presId="urn:microsoft.com/office/officeart/2005/8/layout/cycle5"/>
    <dgm:cxn modelId="{14993C50-8F9C-EA42-9501-5D7C77C0125F}" type="presOf" srcId="{4C431166-F79B-4B4F-8B43-F84B30A9C07B}" destId="{95EC86E4-46FC-439B-B79F-1EFAA6C69C79}" srcOrd="0" destOrd="0" presId="urn:microsoft.com/office/officeart/2005/8/layout/cycle5"/>
    <dgm:cxn modelId="{FAE0237C-FAD0-C348-9B61-47C1FD598790}" type="presOf" srcId="{AF572839-D94E-4E54-8832-1A7ECC480868}" destId="{05ADE12E-8594-407D-9DD1-7939AE307AD6}" srcOrd="0" destOrd="0" presId="urn:microsoft.com/office/officeart/2005/8/layout/cycle5"/>
    <dgm:cxn modelId="{B6FCB6EB-CE7C-4FDD-8046-913E6B9A8682}" srcId="{DC358360-185F-4C0B-BB87-295CF0700114}" destId="{90664A00-BD45-4C42-A48B-9C75F398A334}" srcOrd="3" destOrd="0" parTransId="{00E999C0-F0F8-4A3F-A1BF-36C6262EFA42}" sibTransId="{BDB39410-318D-4770-B641-4F87CA895BC4}"/>
    <dgm:cxn modelId="{A1778E5A-7A8C-7648-A30E-CC0D66818251}" type="presOf" srcId="{C17651D0-1D8A-4237-B85C-1244FE06C528}" destId="{42D1536E-A0A0-4987-93C9-EC2CA2D29665}" srcOrd="0" destOrd="0" presId="urn:microsoft.com/office/officeart/2005/8/layout/cycle5"/>
    <dgm:cxn modelId="{0EC2FC80-486D-E141-A8AE-2325DBDBC2A3}" type="presOf" srcId="{90664A00-BD45-4C42-A48B-9C75F398A334}" destId="{DED0842A-3B38-43C8-A0F8-69777ECD846C}" srcOrd="0" destOrd="0" presId="urn:microsoft.com/office/officeart/2005/8/layout/cycle5"/>
    <dgm:cxn modelId="{28FA9DE4-F0E6-42D9-8B73-BD947E98CBD9}" srcId="{DC358360-185F-4C0B-BB87-295CF0700114}" destId="{C17651D0-1D8A-4237-B85C-1244FE06C528}" srcOrd="2" destOrd="0" parTransId="{873C2ABD-A78F-441E-9939-BB404B230AC7}" sibTransId="{AF572839-D94E-4E54-8832-1A7ECC480868}"/>
    <dgm:cxn modelId="{07CD6420-FB73-426E-856B-3D6021C34342}" srcId="{DC358360-185F-4C0B-BB87-295CF0700114}" destId="{BD924A49-962B-4000-90C6-EEE1589EA149}" srcOrd="1" destOrd="0" parTransId="{5E43ED17-FD3A-4369-AA3F-B9F80089DE21}" sibTransId="{521D748D-B03F-4B5D-B1D2-2EB3EBBB3877}"/>
    <dgm:cxn modelId="{92766870-3DB7-B148-AD2E-3F6D5628DF87}" type="presParOf" srcId="{DD871FA3-C6F1-4716-B781-3F632CB4F8B8}" destId="{95EC86E4-46FC-439B-B79F-1EFAA6C69C79}" srcOrd="0" destOrd="0" presId="urn:microsoft.com/office/officeart/2005/8/layout/cycle5"/>
    <dgm:cxn modelId="{4A60630F-49E8-554A-906C-F1D8437F2DA4}" type="presParOf" srcId="{DD871FA3-C6F1-4716-B781-3F632CB4F8B8}" destId="{14F76A34-ACE1-4417-8B67-2D70CA95ACC2}" srcOrd="1" destOrd="0" presId="urn:microsoft.com/office/officeart/2005/8/layout/cycle5"/>
    <dgm:cxn modelId="{62EBB136-9E4E-C44C-AE85-5E4A865A6336}" type="presParOf" srcId="{DD871FA3-C6F1-4716-B781-3F632CB4F8B8}" destId="{021F4166-9D3F-414E-BD04-86DDB285F153}" srcOrd="2" destOrd="0" presId="urn:microsoft.com/office/officeart/2005/8/layout/cycle5"/>
    <dgm:cxn modelId="{E4ED1C93-A1E5-204E-97D7-EC9000EA9FFE}" type="presParOf" srcId="{DD871FA3-C6F1-4716-B781-3F632CB4F8B8}" destId="{BA07C1ED-6296-473D-BA89-FB42417A7CD2}" srcOrd="3" destOrd="0" presId="urn:microsoft.com/office/officeart/2005/8/layout/cycle5"/>
    <dgm:cxn modelId="{E31E7718-30C3-B244-ADE1-957433BC81B9}" type="presParOf" srcId="{DD871FA3-C6F1-4716-B781-3F632CB4F8B8}" destId="{87599B53-B791-4DE3-A553-8A0424F26D73}" srcOrd="4" destOrd="0" presId="urn:microsoft.com/office/officeart/2005/8/layout/cycle5"/>
    <dgm:cxn modelId="{123C853F-A7BA-764B-9124-BCFD62B4FD9B}" type="presParOf" srcId="{DD871FA3-C6F1-4716-B781-3F632CB4F8B8}" destId="{1A0BED5C-1F2E-4F0A-8471-6DA5C28DFC16}" srcOrd="5" destOrd="0" presId="urn:microsoft.com/office/officeart/2005/8/layout/cycle5"/>
    <dgm:cxn modelId="{01032C63-7F2B-2441-9EE7-239938E45584}" type="presParOf" srcId="{DD871FA3-C6F1-4716-B781-3F632CB4F8B8}" destId="{42D1536E-A0A0-4987-93C9-EC2CA2D29665}" srcOrd="6" destOrd="0" presId="urn:microsoft.com/office/officeart/2005/8/layout/cycle5"/>
    <dgm:cxn modelId="{BEC2E130-C738-E347-BA40-6CD8A4D0F820}" type="presParOf" srcId="{DD871FA3-C6F1-4716-B781-3F632CB4F8B8}" destId="{E7B5B530-02B6-4CA1-99AF-A173747AC88F}" srcOrd="7" destOrd="0" presId="urn:microsoft.com/office/officeart/2005/8/layout/cycle5"/>
    <dgm:cxn modelId="{42B8E7F0-5935-0E41-8B1C-D7C7A1D76EA8}" type="presParOf" srcId="{DD871FA3-C6F1-4716-B781-3F632CB4F8B8}" destId="{05ADE12E-8594-407D-9DD1-7939AE307AD6}" srcOrd="8" destOrd="0" presId="urn:microsoft.com/office/officeart/2005/8/layout/cycle5"/>
    <dgm:cxn modelId="{1B9A363F-CC0C-6846-9478-4EA6C022CE32}" type="presParOf" srcId="{DD871FA3-C6F1-4716-B781-3F632CB4F8B8}" destId="{DED0842A-3B38-43C8-A0F8-69777ECD846C}" srcOrd="9" destOrd="0" presId="urn:microsoft.com/office/officeart/2005/8/layout/cycle5"/>
    <dgm:cxn modelId="{6302BB3D-2E06-5343-8B26-0FC7CF2D5A84}" type="presParOf" srcId="{DD871FA3-C6F1-4716-B781-3F632CB4F8B8}" destId="{9E6454A3-33DD-4A64-B8CE-41E32629BFA5}" srcOrd="10" destOrd="0" presId="urn:microsoft.com/office/officeart/2005/8/layout/cycle5"/>
    <dgm:cxn modelId="{218DB138-464C-3845-81CA-1176951CE00F}" type="presParOf" srcId="{DD871FA3-C6F1-4716-B781-3F632CB4F8B8}" destId="{8FAF863B-4A3D-4268-B68C-1FE8C0CAF5E8}" srcOrd="11" destOrd="0" presId="urn:microsoft.com/office/officeart/2005/8/layout/cycle5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E88C153-012D-47E9-B2BA-62D0FEA09F65}" type="doc">
      <dgm:prSet loTypeId="urn:microsoft.com/office/officeart/2005/8/layout/cycle4#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CF5FA1-3B91-424A-876D-5E27CCE9AF82}">
      <dgm:prSet phldrT="[Text]" custT="1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1800" dirty="0" smtClean="0"/>
            <a:t>Publisher</a:t>
          </a:r>
          <a:endParaRPr lang="en-US" sz="1800" dirty="0"/>
        </a:p>
      </dgm:t>
    </dgm:pt>
    <dgm:pt modelId="{6BF59ADF-2093-43C0-8E28-4BF4D015F06E}" type="parTrans" cxnId="{6F4882EE-580B-423F-B7F9-203E3F7C91D9}">
      <dgm:prSet/>
      <dgm:spPr/>
      <dgm:t>
        <a:bodyPr/>
        <a:lstStyle/>
        <a:p>
          <a:endParaRPr lang="en-US"/>
        </a:p>
      </dgm:t>
    </dgm:pt>
    <dgm:pt modelId="{CCDEEB6F-F669-4675-80B2-5321A9CBB177}" type="sibTrans" cxnId="{6F4882EE-580B-423F-B7F9-203E3F7C91D9}">
      <dgm:prSet/>
      <dgm:spPr/>
      <dgm:t>
        <a:bodyPr/>
        <a:lstStyle/>
        <a:p>
          <a:endParaRPr lang="en-US"/>
        </a:p>
      </dgm:t>
    </dgm:pt>
    <dgm:pt modelId="{6BEFF632-5270-4936-8D6E-F9E6FE88F70F}">
      <dgm:prSet phldrT="[Text]" custT="1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1800" dirty="0" smtClean="0"/>
            <a:t>Subscriber</a:t>
          </a:r>
          <a:endParaRPr lang="en-US" sz="1800" dirty="0"/>
        </a:p>
      </dgm:t>
    </dgm:pt>
    <dgm:pt modelId="{D6749E42-462F-49A4-9509-4CA0719333EC}" type="parTrans" cxnId="{732ACFC8-5D50-4AAD-B53F-5A33D8FC58D8}">
      <dgm:prSet/>
      <dgm:spPr/>
      <dgm:t>
        <a:bodyPr/>
        <a:lstStyle/>
        <a:p>
          <a:endParaRPr lang="en-US"/>
        </a:p>
      </dgm:t>
    </dgm:pt>
    <dgm:pt modelId="{CEDBC9F4-2F0E-48E5-ABDA-19414AFF382B}" type="sibTrans" cxnId="{732ACFC8-5D50-4AAD-B53F-5A33D8FC58D8}">
      <dgm:prSet/>
      <dgm:spPr/>
      <dgm:t>
        <a:bodyPr/>
        <a:lstStyle/>
        <a:p>
          <a:endParaRPr lang="en-US"/>
        </a:p>
      </dgm:t>
    </dgm:pt>
    <dgm:pt modelId="{47DA08CA-0004-4039-9A25-D1F200BA32B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1800" dirty="0" smtClean="0"/>
            <a:t>Processor</a:t>
          </a:r>
          <a:endParaRPr lang="en-US" sz="1800" dirty="0"/>
        </a:p>
      </dgm:t>
    </dgm:pt>
    <dgm:pt modelId="{8FA140CC-2BCF-496F-951F-DEC731627455}" type="parTrans" cxnId="{A51A88D4-1270-44C3-BFFA-BDEE6CACBD66}">
      <dgm:prSet/>
      <dgm:spPr/>
      <dgm:t>
        <a:bodyPr/>
        <a:lstStyle/>
        <a:p>
          <a:endParaRPr lang="en-US"/>
        </a:p>
      </dgm:t>
    </dgm:pt>
    <dgm:pt modelId="{EA1FAA42-8878-41DC-AEA9-E70EDCCDCA3D}" type="sibTrans" cxnId="{A51A88D4-1270-44C3-BFFA-BDEE6CACBD66}">
      <dgm:prSet/>
      <dgm:spPr/>
      <dgm:t>
        <a:bodyPr/>
        <a:lstStyle/>
        <a:p>
          <a:endParaRPr lang="en-US"/>
        </a:p>
      </dgm:t>
    </dgm:pt>
    <dgm:pt modelId="{F4119686-9D09-486E-ADD2-D63A1D76F174}">
      <dgm:prSet phldrT="[Text]" custT="1"/>
      <dgm:spPr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1600" dirty="0" smtClean="0"/>
            <a:t>Subscription</a:t>
          </a:r>
          <a:endParaRPr lang="en-US" sz="1600" dirty="0"/>
        </a:p>
      </dgm:t>
    </dgm:pt>
    <dgm:pt modelId="{0BE67B25-2734-4EA5-96BB-9B82A7744D88}" type="parTrans" cxnId="{E082A4C9-C02E-4B4C-ADCF-A080C4EF4D77}">
      <dgm:prSet/>
      <dgm:spPr/>
      <dgm:t>
        <a:bodyPr/>
        <a:lstStyle/>
        <a:p>
          <a:endParaRPr lang="en-US"/>
        </a:p>
      </dgm:t>
    </dgm:pt>
    <dgm:pt modelId="{1DA1FDD4-A286-4305-B907-F2C8EE9BD26E}" type="sibTrans" cxnId="{E082A4C9-C02E-4B4C-ADCF-A080C4EF4D77}">
      <dgm:prSet/>
      <dgm:spPr/>
      <dgm:t>
        <a:bodyPr/>
        <a:lstStyle/>
        <a:p>
          <a:endParaRPr lang="en-US"/>
        </a:p>
      </dgm:t>
    </dgm:pt>
    <dgm:pt modelId="{8DED0758-1471-4502-A9D5-E5559F867826}" type="pres">
      <dgm:prSet presAssocID="{8E88C153-012D-47E9-B2BA-62D0FEA09F65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9C83429-3CC9-4E02-B89B-BFD0C877CE29}" type="pres">
      <dgm:prSet presAssocID="{8E88C153-012D-47E9-B2BA-62D0FEA09F65}" presName="children" presStyleCnt="0"/>
      <dgm:spPr/>
    </dgm:pt>
    <dgm:pt modelId="{806287B7-82A2-4B62-B3D0-07A8F3D1DD52}" type="pres">
      <dgm:prSet presAssocID="{8E88C153-012D-47E9-B2BA-62D0FEA09F65}" presName="childPlaceholder" presStyleCnt="0"/>
      <dgm:spPr/>
    </dgm:pt>
    <dgm:pt modelId="{296AACC4-0E7B-4B6E-98D0-E80CA3E4ACC6}" type="pres">
      <dgm:prSet presAssocID="{8E88C153-012D-47E9-B2BA-62D0FEA09F65}" presName="circle" presStyleCnt="0"/>
      <dgm:spPr/>
    </dgm:pt>
    <dgm:pt modelId="{EBCB90F9-C6F2-4641-A6DF-25EA5AA2EEF6}" type="pres">
      <dgm:prSet presAssocID="{8E88C153-012D-47E9-B2BA-62D0FEA09F65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C02F17-1C22-4768-9C3B-BF4C858A04D4}" type="pres">
      <dgm:prSet presAssocID="{8E88C153-012D-47E9-B2BA-62D0FEA09F65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593895-9DE6-4948-81AC-3B7C89E7D9CF}" type="pres">
      <dgm:prSet presAssocID="{8E88C153-012D-47E9-B2BA-62D0FEA09F65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3FA424-3A51-455A-97B9-44ED9C97B65E}" type="pres">
      <dgm:prSet presAssocID="{8E88C153-012D-47E9-B2BA-62D0FEA09F65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1421ED-1C9C-44E4-A799-695E5568DEC5}" type="pres">
      <dgm:prSet presAssocID="{8E88C153-012D-47E9-B2BA-62D0FEA09F65}" presName="quadrantPlaceholder" presStyleCnt="0"/>
      <dgm:spPr/>
    </dgm:pt>
    <dgm:pt modelId="{33C084F5-79C4-4DAB-8825-882738DA6C0B}" type="pres">
      <dgm:prSet presAssocID="{8E88C153-012D-47E9-B2BA-62D0FEA09F65}" presName="center1" presStyleLbl="fgShp" presStyleIdx="0" presStyleCnt="2"/>
      <dgm:spPr>
        <a:solidFill>
          <a:schemeClr val="bg1"/>
        </a:solidFill>
        <a:ln>
          <a:noFill/>
        </a:ln>
      </dgm:spPr>
    </dgm:pt>
    <dgm:pt modelId="{FDF4D7B0-E886-4EA9-8193-95F0C195D1B5}" type="pres">
      <dgm:prSet presAssocID="{8E88C153-012D-47E9-B2BA-62D0FEA09F65}" presName="center2" presStyleLbl="fgShp" presStyleIdx="1" presStyleCnt="2"/>
      <dgm:spPr>
        <a:solidFill>
          <a:schemeClr val="bg1"/>
        </a:solidFill>
        <a:ln>
          <a:noFill/>
        </a:ln>
      </dgm:spPr>
    </dgm:pt>
  </dgm:ptLst>
  <dgm:cxnLst>
    <dgm:cxn modelId="{A51A88D4-1270-44C3-BFFA-BDEE6CACBD66}" srcId="{8E88C153-012D-47E9-B2BA-62D0FEA09F65}" destId="{47DA08CA-0004-4039-9A25-D1F200BA32BC}" srcOrd="2" destOrd="0" parTransId="{8FA140CC-2BCF-496F-951F-DEC731627455}" sibTransId="{EA1FAA42-8878-41DC-AEA9-E70EDCCDCA3D}"/>
    <dgm:cxn modelId="{8AE9E907-B0E1-DA4E-A7FC-297B4665DCDA}" type="presOf" srcId="{6BEFF632-5270-4936-8D6E-F9E6FE88F70F}" destId="{8FC02F17-1C22-4768-9C3B-BF4C858A04D4}" srcOrd="0" destOrd="0" presId="urn:microsoft.com/office/officeart/2005/8/layout/cycle4#1"/>
    <dgm:cxn modelId="{17FF321F-C68D-F040-B704-45F029F4722B}" type="presOf" srcId="{5ECF5FA1-3B91-424A-876D-5E27CCE9AF82}" destId="{EBCB90F9-C6F2-4641-A6DF-25EA5AA2EEF6}" srcOrd="0" destOrd="0" presId="urn:microsoft.com/office/officeart/2005/8/layout/cycle4#1"/>
    <dgm:cxn modelId="{E082A4C9-C02E-4B4C-ADCF-A080C4EF4D77}" srcId="{8E88C153-012D-47E9-B2BA-62D0FEA09F65}" destId="{F4119686-9D09-486E-ADD2-D63A1D76F174}" srcOrd="3" destOrd="0" parTransId="{0BE67B25-2734-4EA5-96BB-9B82A7744D88}" sibTransId="{1DA1FDD4-A286-4305-B907-F2C8EE9BD26E}"/>
    <dgm:cxn modelId="{4CA713B2-6E61-644C-B4B2-C5309A448075}" type="presOf" srcId="{F4119686-9D09-486E-ADD2-D63A1D76F174}" destId="{523FA424-3A51-455A-97B9-44ED9C97B65E}" srcOrd="0" destOrd="0" presId="urn:microsoft.com/office/officeart/2005/8/layout/cycle4#1"/>
    <dgm:cxn modelId="{6F4882EE-580B-423F-B7F9-203E3F7C91D9}" srcId="{8E88C153-012D-47E9-B2BA-62D0FEA09F65}" destId="{5ECF5FA1-3B91-424A-876D-5E27CCE9AF82}" srcOrd="0" destOrd="0" parTransId="{6BF59ADF-2093-43C0-8E28-4BF4D015F06E}" sibTransId="{CCDEEB6F-F669-4675-80B2-5321A9CBB177}"/>
    <dgm:cxn modelId="{732ACFC8-5D50-4AAD-B53F-5A33D8FC58D8}" srcId="{8E88C153-012D-47E9-B2BA-62D0FEA09F65}" destId="{6BEFF632-5270-4936-8D6E-F9E6FE88F70F}" srcOrd="1" destOrd="0" parTransId="{D6749E42-462F-49A4-9509-4CA0719333EC}" sibTransId="{CEDBC9F4-2F0E-48E5-ABDA-19414AFF382B}"/>
    <dgm:cxn modelId="{07E8609F-9979-E54F-A5AA-81753BB57D50}" type="presOf" srcId="{8E88C153-012D-47E9-B2BA-62D0FEA09F65}" destId="{8DED0758-1471-4502-A9D5-E5559F867826}" srcOrd="0" destOrd="0" presId="urn:microsoft.com/office/officeart/2005/8/layout/cycle4#1"/>
    <dgm:cxn modelId="{EF23BB3D-6034-6541-A1DF-996B858FED37}" type="presOf" srcId="{47DA08CA-0004-4039-9A25-D1F200BA32BC}" destId="{AF593895-9DE6-4948-81AC-3B7C89E7D9CF}" srcOrd="0" destOrd="0" presId="urn:microsoft.com/office/officeart/2005/8/layout/cycle4#1"/>
    <dgm:cxn modelId="{F0896ADB-F5A5-D045-95CB-1A673A9C8B1B}" type="presParOf" srcId="{8DED0758-1471-4502-A9D5-E5559F867826}" destId="{89C83429-3CC9-4E02-B89B-BFD0C877CE29}" srcOrd="0" destOrd="0" presId="urn:microsoft.com/office/officeart/2005/8/layout/cycle4#1"/>
    <dgm:cxn modelId="{736B102B-0A8D-4445-AE95-B81EC8C9DFE7}" type="presParOf" srcId="{89C83429-3CC9-4E02-B89B-BFD0C877CE29}" destId="{806287B7-82A2-4B62-B3D0-07A8F3D1DD52}" srcOrd="0" destOrd="0" presId="urn:microsoft.com/office/officeart/2005/8/layout/cycle4#1"/>
    <dgm:cxn modelId="{D47D660F-4E01-9142-ACB3-C870A33AEE58}" type="presParOf" srcId="{8DED0758-1471-4502-A9D5-E5559F867826}" destId="{296AACC4-0E7B-4B6E-98D0-E80CA3E4ACC6}" srcOrd="1" destOrd="0" presId="urn:microsoft.com/office/officeart/2005/8/layout/cycle4#1"/>
    <dgm:cxn modelId="{5F91E5B4-4C6A-1C4A-90F5-324C3CAA2540}" type="presParOf" srcId="{296AACC4-0E7B-4B6E-98D0-E80CA3E4ACC6}" destId="{EBCB90F9-C6F2-4641-A6DF-25EA5AA2EEF6}" srcOrd="0" destOrd="0" presId="urn:microsoft.com/office/officeart/2005/8/layout/cycle4#1"/>
    <dgm:cxn modelId="{BBCA3CF0-419D-E74E-A271-580068F8F51A}" type="presParOf" srcId="{296AACC4-0E7B-4B6E-98D0-E80CA3E4ACC6}" destId="{8FC02F17-1C22-4768-9C3B-BF4C858A04D4}" srcOrd="1" destOrd="0" presId="urn:microsoft.com/office/officeart/2005/8/layout/cycle4#1"/>
    <dgm:cxn modelId="{F4833FC6-6F7F-3F45-9D82-9B0A65DF0EAE}" type="presParOf" srcId="{296AACC4-0E7B-4B6E-98D0-E80CA3E4ACC6}" destId="{AF593895-9DE6-4948-81AC-3B7C89E7D9CF}" srcOrd="2" destOrd="0" presId="urn:microsoft.com/office/officeart/2005/8/layout/cycle4#1"/>
    <dgm:cxn modelId="{F7D6D583-2A0E-304B-87EB-CAD0EAF0519A}" type="presParOf" srcId="{296AACC4-0E7B-4B6E-98D0-E80CA3E4ACC6}" destId="{523FA424-3A51-455A-97B9-44ED9C97B65E}" srcOrd="3" destOrd="0" presId="urn:microsoft.com/office/officeart/2005/8/layout/cycle4#1"/>
    <dgm:cxn modelId="{545CE4CD-49F9-3545-9090-6A8B8F3EDD18}" type="presParOf" srcId="{296AACC4-0E7B-4B6E-98D0-E80CA3E4ACC6}" destId="{191421ED-1C9C-44E4-A799-695E5568DEC5}" srcOrd="4" destOrd="0" presId="urn:microsoft.com/office/officeart/2005/8/layout/cycle4#1"/>
    <dgm:cxn modelId="{49FEBD28-04BA-D647-AA12-E5FBDA97E9A9}" type="presParOf" srcId="{8DED0758-1471-4502-A9D5-E5559F867826}" destId="{33C084F5-79C4-4DAB-8825-882738DA6C0B}" srcOrd="2" destOrd="0" presId="urn:microsoft.com/office/officeart/2005/8/layout/cycle4#1"/>
    <dgm:cxn modelId="{957C7978-700B-3743-A390-B0330799D666}" type="presParOf" srcId="{8DED0758-1471-4502-A9D5-E5559F867826}" destId="{FDF4D7B0-E886-4EA9-8193-95F0C195D1B5}" srcOrd="3" destOrd="0" presId="urn:microsoft.com/office/officeart/2005/8/layout/cycle4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8F8468-886B-4CF4-9435-7BDE2D37E3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dirty="0"/>
            <a:t>History of </a:t>
          </a:r>
        </a:p>
        <a:p>
          <a:r>
            <a:rPr lang="en-US" sz="2400" dirty="0"/>
            <a:t>HTTP 2</a:t>
          </a:r>
        </a:p>
      </dgm:t>
    </dgm:pt>
    <dgm:pt modelId="{8D3C51EE-7038-4C00-AA00-C0C1B17A3336}" type="parTrans" cxnId="{93924B6F-AF56-4E3B-B114-C0D9A95CDDDE}">
      <dgm:prSet/>
      <dgm:spPr/>
      <dgm:t>
        <a:bodyPr/>
        <a:lstStyle/>
        <a:p>
          <a:endParaRPr lang="en-US" sz="1100"/>
        </a:p>
      </dgm:t>
    </dgm:pt>
    <dgm:pt modelId="{3E409ABB-EC1D-4644-A18E-7612FB44B692}" type="sibTrans" cxnId="{93924B6F-AF56-4E3B-B114-C0D9A95CDDDE}">
      <dgm:prSet/>
      <dgm:spPr/>
      <dgm:t>
        <a:bodyPr/>
        <a:lstStyle/>
        <a:p>
          <a:endParaRPr lang="en-US" sz="1100"/>
        </a:p>
      </dgm:t>
    </dgm:pt>
    <dgm:pt modelId="{D5B43AE4-E9F4-4D09-9900-C9CE5271BF27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400" dirty="0"/>
            <a:t>SPDY protocol</a:t>
          </a:r>
        </a:p>
      </dgm:t>
    </dgm:pt>
    <dgm:pt modelId="{263C4E2D-8652-4150-837E-7A67E122F173}" type="parTrans" cxnId="{C6EEB65D-9DC3-4649-98E0-346A3DFF6872}">
      <dgm:prSet custT="1"/>
      <dgm:spPr/>
      <dgm:t>
        <a:bodyPr/>
        <a:lstStyle/>
        <a:p>
          <a:endParaRPr lang="en-US" sz="100"/>
        </a:p>
      </dgm:t>
    </dgm:pt>
    <dgm:pt modelId="{B32626D2-3458-44F3-A096-3A7262B86108}" type="sibTrans" cxnId="{C6EEB65D-9DC3-4649-98E0-346A3DFF6872}">
      <dgm:prSet/>
      <dgm:spPr/>
      <dgm:t>
        <a:bodyPr/>
        <a:lstStyle/>
        <a:p>
          <a:endParaRPr lang="en-US" sz="1100"/>
        </a:p>
      </dgm:t>
    </dgm:pt>
    <dgm:pt modelId="{AD3E11BB-4303-4CA7-85A8-E52E0F0EB81A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000" dirty="0"/>
            <a:t>Supported by most browsers</a:t>
          </a:r>
        </a:p>
      </dgm:t>
    </dgm:pt>
    <dgm:pt modelId="{452FC6EB-697D-4EF2-8643-A283BE3D8BF4}" type="parTrans" cxnId="{2CE3F7FB-E9F2-48D6-BD2C-F51208C922B6}">
      <dgm:prSet custT="1"/>
      <dgm:spPr/>
      <dgm:t>
        <a:bodyPr/>
        <a:lstStyle/>
        <a:p>
          <a:endParaRPr lang="en-US" sz="100"/>
        </a:p>
      </dgm:t>
    </dgm:pt>
    <dgm:pt modelId="{3E19FDEB-DFB8-4DC0-8C4D-F87B23316696}" type="sibTrans" cxnId="{2CE3F7FB-E9F2-48D6-BD2C-F51208C922B6}">
      <dgm:prSet/>
      <dgm:spPr/>
      <dgm:t>
        <a:bodyPr/>
        <a:lstStyle/>
        <a:p>
          <a:endParaRPr lang="en-US" sz="1100"/>
        </a:p>
      </dgm:t>
    </dgm:pt>
    <dgm:pt modelId="{83903589-792F-4B14-88F8-201C503D3990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400" dirty="0"/>
            <a:t>RFC 7540</a:t>
          </a:r>
        </a:p>
        <a:p>
          <a:r>
            <a:rPr lang="en-US" sz="2000" dirty="0"/>
            <a:t>(May 2015)</a:t>
          </a:r>
        </a:p>
      </dgm:t>
    </dgm:pt>
    <dgm:pt modelId="{5D12A996-5543-4A4B-A495-39B90FAAD94C}" type="parTrans" cxnId="{13E42DEB-27C5-4BAF-B869-68E1B2D73F17}">
      <dgm:prSet/>
      <dgm:spPr/>
      <dgm:t>
        <a:bodyPr/>
        <a:lstStyle/>
        <a:p>
          <a:endParaRPr lang="en-US"/>
        </a:p>
      </dgm:t>
    </dgm:pt>
    <dgm:pt modelId="{CA14CB3C-4EFC-441A-B637-45C835213499}" type="sibTrans" cxnId="{13E42DEB-27C5-4BAF-B869-68E1B2D73F17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E29D8B-D395-463E-8644-5B87A88FE6B5}" type="pres">
      <dgm:prSet presAssocID="{7A8F8468-886B-4CF4-9435-7BDE2D37E31E}" presName="root1" presStyleCnt="0"/>
      <dgm:spPr/>
    </dgm:pt>
    <dgm:pt modelId="{EB7F0896-59DC-4262-9F9B-E28C6D53402B}" type="pres">
      <dgm:prSet presAssocID="{7A8F8468-886B-4CF4-9435-7BDE2D37E31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1E2090-FE8D-480E-9508-FC5D22806670}" type="pres">
      <dgm:prSet presAssocID="{7A8F8468-886B-4CF4-9435-7BDE2D37E31E}" presName="level2hierChild" presStyleCnt="0"/>
      <dgm:spPr/>
    </dgm:pt>
    <dgm:pt modelId="{6D2B50D8-702A-49D6-AFC5-8690658489FA}" type="pres">
      <dgm:prSet presAssocID="{263C4E2D-8652-4150-837E-7A67E122F173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AAC36EDF-EAE6-4EAA-B465-F02BC70137A0}" type="pres">
      <dgm:prSet presAssocID="{263C4E2D-8652-4150-837E-7A67E122F173}" presName="connTx" presStyleLbl="parChTrans1D2" presStyleIdx="0" presStyleCnt="3"/>
      <dgm:spPr/>
      <dgm:t>
        <a:bodyPr/>
        <a:lstStyle/>
        <a:p>
          <a:endParaRPr lang="en-US"/>
        </a:p>
      </dgm:t>
    </dgm:pt>
    <dgm:pt modelId="{51B15F78-3D96-4FAC-BBDD-C09F52D4A61B}" type="pres">
      <dgm:prSet presAssocID="{D5B43AE4-E9F4-4D09-9900-C9CE5271BF27}" presName="root2" presStyleCnt="0"/>
      <dgm:spPr/>
    </dgm:pt>
    <dgm:pt modelId="{06DD85AC-9B07-4B7F-A17E-6B3A987202D4}" type="pres">
      <dgm:prSet presAssocID="{D5B43AE4-E9F4-4D09-9900-C9CE5271BF27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1EC0F-66ED-4D39-ADD5-013789D9B17F}" type="pres">
      <dgm:prSet presAssocID="{D5B43AE4-E9F4-4D09-9900-C9CE5271BF27}" presName="level3hierChild" presStyleCnt="0"/>
      <dgm:spPr/>
    </dgm:pt>
    <dgm:pt modelId="{30E457F9-2C07-4A03-808A-67DA80DA53ED}" type="pres">
      <dgm:prSet presAssocID="{5D12A996-5543-4A4B-A495-39B90FAAD94C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1D717AC0-393D-402A-A415-CB2FA5C3F320}" type="pres">
      <dgm:prSet presAssocID="{5D12A996-5543-4A4B-A495-39B90FAAD94C}" presName="connTx" presStyleLbl="parChTrans1D2" presStyleIdx="1" presStyleCnt="3"/>
      <dgm:spPr/>
      <dgm:t>
        <a:bodyPr/>
        <a:lstStyle/>
        <a:p>
          <a:endParaRPr lang="en-US"/>
        </a:p>
      </dgm:t>
    </dgm:pt>
    <dgm:pt modelId="{43853A69-63A1-4750-975E-BC948E88A93B}" type="pres">
      <dgm:prSet presAssocID="{83903589-792F-4B14-88F8-201C503D3990}" presName="root2" presStyleCnt="0"/>
      <dgm:spPr/>
    </dgm:pt>
    <dgm:pt modelId="{77CD97B8-8D69-4C66-BB0C-7978DA57320F}" type="pres">
      <dgm:prSet presAssocID="{83903589-792F-4B14-88F8-201C503D3990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FEE957-646A-48CC-867C-F9EA6861E66E}" type="pres">
      <dgm:prSet presAssocID="{83903589-792F-4B14-88F8-201C503D3990}" presName="level3hierChild" presStyleCnt="0"/>
      <dgm:spPr/>
    </dgm:pt>
    <dgm:pt modelId="{AA1E5CAA-9658-40C3-BDD9-F2018F6A3AE3}" type="pres">
      <dgm:prSet presAssocID="{452FC6EB-697D-4EF2-8643-A283BE3D8BF4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6791875F-402F-4D70-B048-E8E907D60417}" type="pres">
      <dgm:prSet presAssocID="{452FC6EB-697D-4EF2-8643-A283BE3D8BF4}" presName="connTx" presStyleLbl="parChTrans1D2" presStyleIdx="2" presStyleCnt="3"/>
      <dgm:spPr/>
      <dgm:t>
        <a:bodyPr/>
        <a:lstStyle/>
        <a:p>
          <a:endParaRPr lang="en-US"/>
        </a:p>
      </dgm:t>
    </dgm:pt>
    <dgm:pt modelId="{5D6AB09F-C486-4F87-883E-1E7591A86D33}" type="pres">
      <dgm:prSet presAssocID="{AD3E11BB-4303-4CA7-85A8-E52E0F0EB81A}" presName="root2" presStyleCnt="0"/>
      <dgm:spPr/>
    </dgm:pt>
    <dgm:pt modelId="{BADFF70C-9307-42D9-A311-36874F5C7549}" type="pres">
      <dgm:prSet presAssocID="{AD3E11BB-4303-4CA7-85A8-E52E0F0EB81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D164BB1-1347-4EFF-8D66-F8A220DC609D}" type="pres">
      <dgm:prSet presAssocID="{AD3E11BB-4303-4CA7-85A8-E52E0F0EB81A}" presName="level3hierChild" presStyleCnt="0"/>
      <dgm:spPr/>
    </dgm:pt>
  </dgm:ptLst>
  <dgm:cxnLst>
    <dgm:cxn modelId="{C6EEB65D-9DC3-4649-98E0-346A3DFF6872}" srcId="{7A8F8468-886B-4CF4-9435-7BDE2D37E31E}" destId="{D5B43AE4-E9F4-4D09-9900-C9CE5271BF27}" srcOrd="0" destOrd="0" parTransId="{263C4E2D-8652-4150-837E-7A67E122F173}" sibTransId="{B32626D2-3458-44F3-A096-3A7262B86108}"/>
    <dgm:cxn modelId="{13E42DEB-27C5-4BAF-B869-68E1B2D73F17}" srcId="{7A8F8468-886B-4CF4-9435-7BDE2D37E31E}" destId="{83903589-792F-4B14-88F8-201C503D3990}" srcOrd="1" destOrd="0" parTransId="{5D12A996-5543-4A4B-A495-39B90FAAD94C}" sibTransId="{CA14CB3C-4EFC-441A-B637-45C835213499}"/>
    <dgm:cxn modelId="{54ADD08D-72D9-4414-A73B-D8417F60892B}" type="presOf" srcId="{5D12A996-5543-4A4B-A495-39B90FAAD94C}" destId="{1D717AC0-393D-402A-A415-CB2FA5C3F320}" srcOrd="1" destOrd="0" presId="urn:microsoft.com/office/officeart/2005/8/layout/hierarchy2"/>
    <dgm:cxn modelId="{9A675300-A1F9-4792-9E9A-CB7B92250379}" type="presOf" srcId="{263C4E2D-8652-4150-837E-7A67E122F173}" destId="{6D2B50D8-702A-49D6-AFC5-8690658489FA}" srcOrd="0" destOrd="0" presId="urn:microsoft.com/office/officeart/2005/8/layout/hierarchy2"/>
    <dgm:cxn modelId="{E3F608D2-AE05-4E36-9418-61D30A9D3158}" type="presOf" srcId="{83903589-792F-4B14-88F8-201C503D3990}" destId="{77CD97B8-8D69-4C66-BB0C-7978DA57320F}" srcOrd="0" destOrd="0" presId="urn:microsoft.com/office/officeart/2005/8/layout/hierarchy2"/>
    <dgm:cxn modelId="{49AAF38C-F652-473A-9737-65F291CE53F5}" type="presOf" srcId="{D5B43AE4-E9F4-4D09-9900-C9CE5271BF27}" destId="{06DD85AC-9B07-4B7F-A17E-6B3A987202D4}" srcOrd="0" destOrd="0" presId="urn:microsoft.com/office/officeart/2005/8/layout/hierarchy2"/>
    <dgm:cxn modelId="{2CE3F7FB-E9F2-48D6-BD2C-F51208C922B6}" srcId="{7A8F8468-886B-4CF4-9435-7BDE2D37E31E}" destId="{AD3E11BB-4303-4CA7-85A8-E52E0F0EB81A}" srcOrd="2" destOrd="0" parTransId="{452FC6EB-697D-4EF2-8643-A283BE3D8BF4}" sibTransId="{3E19FDEB-DFB8-4DC0-8C4D-F87B23316696}"/>
    <dgm:cxn modelId="{5CD18052-C52E-4C7B-8CCF-9F473F990E77}" type="presOf" srcId="{5D12A996-5543-4A4B-A495-39B90FAAD94C}" destId="{30E457F9-2C07-4A03-808A-67DA80DA53ED}" srcOrd="0" destOrd="0" presId="urn:microsoft.com/office/officeart/2005/8/layout/hierarchy2"/>
    <dgm:cxn modelId="{93924B6F-AF56-4E3B-B114-C0D9A95CDDDE}" srcId="{ACDD2038-6FDF-422B-833E-5EDE73E84DEA}" destId="{7A8F8468-886B-4CF4-9435-7BDE2D37E31E}" srcOrd="0" destOrd="0" parTransId="{8D3C51EE-7038-4C00-AA00-C0C1B17A3336}" sibTransId="{3E409ABB-EC1D-4644-A18E-7612FB44B692}"/>
    <dgm:cxn modelId="{9E54CC44-3E29-45A3-A8F4-6CC58081FD01}" type="presOf" srcId="{ACDD2038-6FDF-422B-833E-5EDE73E84DEA}" destId="{1C2517ED-7B59-43AF-92E3-AB08C45A7230}" srcOrd="0" destOrd="0" presId="urn:microsoft.com/office/officeart/2005/8/layout/hierarchy2"/>
    <dgm:cxn modelId="{7A7C48AD-B5C2-43BC-9163-2C57EF45CF25}" type="presOf" srcId="{452FC6EB-697D-4EF2-8643-A283BE3D8BF4}" destId="{AA1E5CAA-9658-40C3-BDD9-F2018F6A3AE3}" srcOrd="0" destOrd="0" presId="urn:microsoft.com/office/officeart/2005/8/layout/hierarchy2"/>
    <dgm:cxn modelId="{A8399CFE-4CC3-42BE-999B-E632A4F55185}" type="presOf" srcId="{263C4E2D-8652-4150-837E-7A67E122F173}" destId="{AAC36EDF-EAE6-4EAA-B465-F02BC70137A0}" srcOrd="1" destOrd="0" presId="urn:microsoft.com/office/officeart/2005/8/layout/hierarchy2"/>
    <dgm:cxn modelId="{7E476FCB-1918-4B6C-B08A-5F68342C9935}" type="presOf" srcId="{7A8F8468-886B-4CF4-9435-7BDE2D37E31E}" destId="{EB7F0896-59DC-4262-9F9B-E28C6D53402B}" srcOrd="0" destOrd="0" presId="urn:microsoft.com/office/officeart/2005/8/layout/hierarchy2"/>
    <dgm:cxn modelId="{3899178A-4BA1-42B1-95FB-0FBEC39BC36A}" type="presOf" srcId="{AD3E11BB-4303-4CA7-85A8-E52E0F0EB81A}" destId="{BADFF70C-9307-42D9-A311-36874F5C7549}" srcOrd="0" destOrd="0" presId="urn:microsoft.com/office/officeart/2005/8/layout/hierarchy2"/>
    <dgm:cxn modelId="{1ADD90D5-6300-4BD9-A0CA-D755EDACD882}" type="presOf" srcId="{452FC6EB-697D-4EF2-8643-A283BE3D8BF4}" destId="{6791875F-402F-4D70-B048-E8E907D60417}" srcOrd="1" destOrd="0" presId="urn:microsoft.com/office/officeart/2005/8/layout/hierarchy2"/>
    <dgm:cxn modelId="{F5AC8205-7C8D-43BF-B01F-7F31EDEC87E0}" type="presParOf" srcId="{1C2517ED-7B59-43AF-92E3-AB08C45A7230}" destId="{82E29D8B-D395-463E-8644-5B87A88FE6B5}" srcOrd="0" destOrd="0" presId="urn:microsoft.com/office/officeart/2005/8/layout/hierarchy2"/>
    <dgm:cxn modelId="{44413DC0-81E9-4E92-BAEB-9884FF62E50E}" type="presParOf" srcId="{82E29D8B-D395-463E-8644-5B87A88FE6B5}" destId="{EB7F0896-59DC-4262-9F9B-E28C6D53402B}" srcOrd="0" destOrd="0" presId="urn:microsoft.com/office/officeart/2005/8/layout/hierarchy2"/>
    <dgm:cxn modelId="{65C348E9-FA18-4760-9000-6EC80E81F879}" type="presParOf" srcId="{82E29D8B-D395-463E-8644-5B87A88FE6B5}" destId="{5F1E2090-FE8D-480E-9508-FC5D22806670}" srcOrd="1" destOrd="0" presId="urn:microsoft.com/office/officeart/2005/8/layout/hierarchy2"/>
    <dgm:cxn modelId="{A38DDBFA-BE58-4580-93D1-CCE2EFBE56B7}" type="presParOf" srcId="{5F1E2090-FE8D-480E-9508-FC5D22806670}" destId="{6D2B50D8-702A-49D6-AFC5-8690658489FA}" srcOrd="0" destOrd="0" presId="urn:microsoft.com/office/officeart/2005/8/layout/hierarchy2"/>
    <dgm:cxn modelId="{73C82368-D75A-4F11-9C31-5CF3535CCD65}" type="presParOf" srcId="{6D2B50D8-702A-49D6-AFC5-8690658489FA}" destId="{AAC36EDF-EAE6-4EAA-B465-F02BC70137A0}" srcOrd="0" destOrd="0" presId="urn:microsoft.com/office/officeart/2005/8/layout/hierarchy2"/>
    <dgm:cxn modelId="{F71E6CB4-3FA0-4901-95D3-EB9C99907B5A}" type="presParOf" srcId="{5F1E2090-FE8D-480E-9508-FC5D22806670}" destId="{51B15F78-3D96-4FAC-BBDD-C09F52D4A61B}" srcOrd="1" destOrd="0" presId="urn:microsoft.com/office/officeart/2005/8/layout/hierarchy2"/>
    <dgm:cxn modelId="{538627CE-0926-40DD-BDC4-D24DE53ED06F}" type="presParOf" srcId="{51B15F78-3D96-4FAC-BBDD-C09F52D4A61B}" destId="{06DD85AC-9B07-4B7F-A17E-6B3A987202D4}" srcOrd="0" destOrd="0" presId="urn:microsoft.com/office/officeart/2005/8/layout/hierarchy2"/>
    <dgm:cxn modelId="{373CF6CE-4EB4-41F2-8D11-72FB3C3A01D4}" type="presParOf" srcId="{51B15F78-3D96-4FAC-BBDD-C09F52D4A61B}" destId="{A921EC0F-66ED-4D39-ADD5-013789D9B17F}" srcOrd="1" destOrd="0" presId="urn:microsoft.com/office/officeart/2005/8/layout/hierarchy2"/>
    <dgm:cxn modelId="{B0ACE4CD-4015-403D-B382-65DBA1BE7127}" type="presParOf" srcId="{5F1E2090-FE8D-480E-9508-FC5D22806670}" destId="{30E457F9-2C07-4A03-808A-67DA80DA53ED}" srcOrd="2" destOrd="0" presId="urn:microsoft.com/office/officeart/2005/8/layout/hierarchy2"/>
    <dgm:cxn modelId="{7BE09ADF-5F08-4875-A5E4-2D09066B0FB1}" type="presParOf" srcId="{30E457F9-2C07-4A03-808A-67DA80DA53ED}" destId="{1D717AC0-393D-402A-A415-CB2FA5C3F320}" srcOrd="0" destOrd="0" presId="urn:microsoft.com/office/officeart/2005/8/layout/hierarchy2"/>
    <dgm:cxn modelId="{95C4FB71-F21F-43D5-84F2-4D5D71F9CE79}" type="presParOf" srcId="{5F1E2090-FE8D-480E-9508-FC5D22806670}" destId="{43853A69-63A1-4750-975E-BC948E88A93B}" srcOrd="3" destOrd="0" presId="urn:microsoft.com/office/officeart/2005/8/layout/hierarchy2"/>
    <dgm:cxn modelId="{58827570-9C2F-4E37-977B-415EBA5448F0}" type="presParOf" srcId="{43853A69-63A1-4750-975E-BC948E88A93B}" destId="{77CD97B8-8D69-4C66-BB0C-7978DA57320F}" srcOrd="0" destOrd="0" presId="urn:microsoft.com/office/officeart/2005/8/layout/hierarchy2"/>
    <dgm:cxn modelId="{6A16D235-BAB9-4993-8602-C7F512DFA44F}" type="presParOf" srcId="{43853A69-63A1-4750-975E-BC948E88A93B}" destId="{76FEE957-646A-48CC-867C-F9EA6861E66E}" srcOrd="1" destOrd="0" presId="urn:microsoft.com/office/officeart/2005/8/layout/hierarchy2"/>
    <dgm:cxn modelId="{663C978F-07FD-4E37-B305-CB0F543FB276}" type="presParOf" srcId="{5F1E2090-FE8D-480E-9508-FC5D22806670}" destId="{AA1E5CAA-9658-40C3-BDD9-F2018F6A3AE3}" srcOrd="4" destOrd="0" presId="urn:microsoft.com/office/officeart/2005/8/layout/hierarchy2"/>
    <dgm:cxn modelId="{299952F3-EECE-452C-B359-4324F6E5B1AD}" type="presParOf" srcId="{AA1E5CAA-9658-40C3-BDD9-F2018F6A3AE3}" destId="{6791875F-402F-4D70-B048-E8E907D60417}" srcOrd="0" destOrd="0" presId="urn:microsoft.com/office/officeart/2005/8/layout/hierarchy2"/>
    <dgm:cxn modelId="{E7A2AAD7-1F6D-46DE-92F1-F43407CE5BBB}" type="presParOf" srcId="{5F1E2090-FE8D-480E-9508-FC5D22806670}" destId="{5D6AB09F-C486-4F87-883E-1E7591A86D33}" srcOrd="5" destOrd="0" presId="urn:microsoft.com/office/officeart/2005/8/layout/hierarchy2"/>
    <dgm:cxn modelId="{A3045D2C-970F-4740-8547-546C9AFCF3F1}" type="presParOf" srcId="{5D6AB09F-C486-4F87-883E-1E7591A86D33}" destId="{BADFF70C-9307-42D9-A311-36874F5C7549}" srcOrd="0" destOrd="0" presId="urn:microsoft.com/office/officeart/2005/8/layout/hierarchy2"/>
    <dgm:cxn modelId="{ED971DCB-AE67-43D2-82AC-DAC7CDE416C2}" type="presParOf" srcId="{5D6AB09F-C486-4F87-883E-1E7591A86D33}" destId="{1D164BB1-1347-4EFF-8D66-F8A220DC609D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8F8468-886B-4CF4-9435-7BDE2D37E3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000" dirty="0"/>
            <a:t>HTTP </a:t>
          </a:r>
          <a:r>
            <a:rPr lang="en-US" sz="2000" dirty="0" smtClean="0"/>
            <a:t>1.1</a:t>
          </a:r>
          <a:endParaRPr lang="en-US" sz="2000" dirty="0"/>
        </a:p>
      </dgm:t>
    </dgm:pt>
    <dgm:pt modelId="{8D3C51EE-7038-4C00-AA00-C0C1B17A3336}" type="parTrans" cxnId="{93924B6F-AF56-4E3B-B114-C0D9A95CDDDE}">
      <dgm:prSet/>
      <dgm:spPr/>
      <dgm:t>
        <a:bodyPr/>
        <a:lstStyle/>
        <a:p>
          <a:endParaRPr lang="en-US" sz="1100"/>
        </a:p>
      </dgm:t>
    </dgm:pt>
    <dgm:pt modelId="{3E409ABB-EC1D-4644-A18E-7612FB44B692}" type="sibTrans" cxnId="{93924B6F-AF56-4E3B-B114-C0D9A95CDDDE}">
      <dgm:prSet/>
      <dgm:spPr/>
      <dgm:t>
        <a:bodyPr/>
        <a:lstStyle/>
        <a:p>
          <a:endParaRPr lang="en-US" sz="1100"/>
        </a:p>
      </dgm:t>
    </dgm:pt>
    <dgm:pt modelId="{D5B43AE4-E9F4-4D09-9900-C9CE5271BF27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1800" dirty="0" smtClean="0"/>
            <a:t>HTTP just </a:t>
          </a:r>
          <a:r>
            <a:rPr lang="en-US" sz="1800" dirty="0"/>
            <a:t>another protocol</a:t>
          </a:r>
        </a:p>
      </dgm:t>
    </dgm:pt>
    <dgm:pt modelId="{263C4E2D-8652-4150-837E-7A67E122F173}" type="parTrans" cxnId="{C6EEB65D-9DC3-4649-98E0-346A3DFF6872}">
      <dgm:prSet custT="1"/>
      <dgm:spPr/>
      <dgm:t>
        <a:bodyPr/>
        <a:lstStyle/>
        <a:p>
          <a:endParaRPr lang="en-US" sz="100"/>
        </a:p>
      </dgm:t>
    </dgm:pt>
    <dgm:pt modelId="{B32626D2-3458-44F3-A096-3A7262B86108}" type="sibTrans" cxnId="{C6EEB65D-9DC3-4649-98E0-346A3DFF6872}">
      <dgm:prSet/>
      <dgm:spPr/>
      <dgm:t>
        <a:bodyPr/>
        <a:lstStyle/>
        <a:p>
          <a:endParaRPr lang="en-US" sz="1100"/>
        </a:p>
      </dgm:t>
    </dgm:pt>
    <dgm:pt modelId="{83903589-792F-4B14-88F8-201C503D3990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1800" dirty="0" smtClean="0"/>
            <a:t>Hard to use</a:t>
          </a:r>
          <a:endParaRPr lang="en-US" sz="1800" dirty="0"/>
        </a:p>
      </dgm:t>
    </dgm:pt>
    <dgm:pt modelId="{5D12A996-5543-4A4B-A495-39B90FAAD94C}" type="parTrans" cxnId="{13E42DEB-27C5-4BAF-B869-68E1B2D73F17}">
      <dgm:prSet/>
      <dgm:spPr/>
      <dgm:t>
        <a:bodyPr/>
        <a:lstStyle/>
        <a:p>
          <a:endParaRPr lang="en-US"/>
        </a:p>
      </dgm:t>
    </dgm:pt>
    <dgm:pt modelId="{CA14CB3C-4EFC-441A-B637-45C835213499}" type="sibTrans" cxnId="{13E42DEB-27C5-4BAF-B869-68E1B2D73F17}">
      <dgm:prSet/>
      <dgm:spPr/>
      <dgm:t>
        <a:bodyPr/>
        <a:lstStyle/>
        <a:p>
          <a:endParaRPr lang="en-US"/>
        </a:p>
      </dgm:t>
    </dgm:pt>
    <dgm:pt modelId="{1D070BA5-77CF-9349-AD34-F3DF6028D2A6}">
      <dgm:prSet custT="1"/>
      <dgm:spPr/>
      <dgm:t>
        <a:bodyPr/>
        <a:lstStyle/>
        <a:p>
          <a:r>
            <a:rPr lang="en-US" sz="2000" dirty="0" smtClean="0"/>
            <a:t>Undocumented </a:t>
          </a:r>
        </a:p>
        <a:p>
          <a:r>
            <a:rPr lang="en-US" sz="2000" dirty="0" smtClean="0"/>
            <a:t>behaviors</a:t>
          </a:r>
          <a:endParaRPr lang="en-US" sz="2000" dirty="0"/>
        </a:p>
      </dgm:t>
    </dgm:pt>
    <dgm:pt modelId="{FB856252-4ECE-7247-BBB1-5D203C0706B9}" type="parTrans" cxnId="{FCC9904C-1346-EB44-9B49-4C8CFD350F4E}">
      <dgm:prSet/>
      <dgm:spPr/>
      <dgm:t>
        <a:bodyPr/>
        <a:lstStyle/>
        <a:p>
          <a:endParaRPr lang="en-US"/>
        </a:p>
      </dgm:t>
    </dgm:pt>
    <dgm:pt modelId="{C778A7DA-C278-D94A-A72A-E9B1F015A3AD}" type="sibTrans" cxnId="{FCC9904C-1346-EB44-9B49-4C8CFD350F4E}">
      <dgm:prSet/>
      <dgm:spPr/>
      <dgm:t>
        <a:bodyPr/>
        <a:lstStyle/>
        <a:p>
          <a:endParaRPr lang="en-US"/>
        </a:p>
      </dgm:t>
    </dgm:pt>
    <dgm:pt modelId="{EFB6BF26-3FB2-634A-896F-FE2C3DC94912}">
      <dgm:prSet/>
      <dgm:spPr>
        <a:solidFill>
          <a:srgbClr val="547DF2"/>
        </a:solidFill>
      </dgm:spPr>
      <dgm:t>
        <a:bodyPr/>
        <a:lstStyle/>
        <a:p>
          <a:r>
            <a:rPr lang="en-US" dirty="0" smtClean="0"/>
            <a:t>Blocking mode only</a:t>
          </a:r>
          <a:endParaRPr lang="en-US" dirty="0"/>
        </a:p>
      </dgm:t>
    </dgm:pt>
    <dgm:pt modelId="{CCC53E37-E0A5-7F49-8F35-F98BCE8239C5}" type="parTrans" cxnId="{345BF08A-CA5E-364C-9A03-3AB316EB1310}">
      <dgm:prSet/>
      <dgm:spPr/>
      <dgm:t>
        <a:bodyPr/>
        <a:lstStyle/>
        <a:p>
          <a:endParaRPr lang="en-US"/>
        </a:p>
      </dgm:t>
    </dgm:pt>
    <dgm:pt modelId="{70216045-3DCA-0348-84A2-637E214051FA}" type="sibTrans" cxnId="{345BF08A-CA5E-364C-9A03-3AB316EB1310}">
      <dgm:prSet/>
      <dgm:spPr/>
      <dgm:t>
        <a:bodyPr/>
        <a:lstStyle/>
        <a:p>
          <a:endParaRPr lang="en-US"/>
        </a:p>
      </dgm:t>
    </dgm:pt>
    <dgm:pt modelId="{E2D97323-C9B2-514C-8AB2-D931772A3605}">
      <dgm:prSet/>
      <dgm:spPr/>
      <dgm:t>
        <a:bodyPr/>
        <a:lstStyle/>
        <a:p>
          <a:r>
            <a:rPr lang="en-US" dirty="0" smtClean="0"/>
            <a:t>Gopher </a:t>
          </a:r>
        </a:p>
        <a:p>
          <a:r>
            <a:rPr lang="en-US" dirty="0" smtClean="0"/>
            <a:t>support!</a:t>
          </a:r>
          <a:endParaRPr lang="en-US" dirty="0"/>
        </a:p>
      </dgm:t>
    </dgm:pt>
    <dgm:pt modelId="{BD194416-67C1-B645-8F82-50C874D8DFC6}" type="parTrans" cxnId="{BCB553A4-8DDA-6E47-9B16-0F553724A821}">
      <dgm:prSet/>
      <dgm:spPr/>
      <dgm:t>
        <a:bodyPr/>
        <a:lstStyle/>
        <a:p>
          <a:endParaRPr lang="en-US"/>
        </a:p>
      </dgm:t>
    </dgm:pt>
    <dgm:pt modelId="{BA416115-C172-DD46-8E68-564FFFDF2601}" type="sibTrans" cxnId="{BCB553A4-8DDA-6E47-9B16-0F553724A821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E29D8B-D395-463E-8644-5B87A88FE6B5}" type="pres">
      <dgm:prSet presAssocID="{7A8F8468-886B-4CF4-9435-7BDE2D37E31E}" presName="root1" presStyleCnt="0"/>
      <dgm:spPr/>
    </dgm:pt>
    <dgm:pt modelId="{EB7F0896-59DC-4262-9F9B-E28C6D53402B}" type="pres">
      <dgm:prSet presAssocID="{7A8F8468-886B-4CF4-9435-7BDE2D37E31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1E2090-FE8D-480E-9508-FC5D22806670}" type="pres">
      <dgm:prSet presAssocID="{7A8F8468-886B-4CF4-9435-7BDE2D37E31E}" presName="level2hierChild" presStyleCnt="0"/>
      <dgm:spPr/>
    </dgm:pt>
    <dgm:pt modelId="{6D2B50D8-702A-49D6-AFC5-8690658489FA}" type="pres">
      <dgm:prSet presAssocID="{263C4E2D-8652-4150-837E-7A67E122F173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AAC36EDF-EAE6-4EAA-B465-F02BC70137A0}" type="pres">
      <dgm:prSet presAssocID="{263C4E2D-8652-4150-837E-7A67E122F173}" presName="connTx" presStyleLbl="parChTrans1D2" presStyleIdx="0" presStyleCnt="3"/>
      <dgm:spPr/>
      <dgm:t>
        <a:bodyPr/>
        <a:lstStyle/>
        <a:p>
          <a:endParaRPr lang="en-US"/>
        </a:p>
      </dgm:t>
    </dgm:pt>
    <dgm:pt modelId="{51B15F78-3D96-4FAC-BBDD-C09F52D4A61B}" type="pres">
      <dgm:prSet presAssocID="{D5B43AE4-E9F4-4D09-9900-C9CE5271BF27}" presName="root2" presStyleCnt="0"/>
      <dgm:spPr/>
    </dgm:pt>
    <dgm:pt modelId="{06DD85AC-9B07-4B7F-A17E-6B3A987202D4}" type="pres">
      <dgm:prSet presAssocID="{D5B43AE4-E9F4-4D09-9900-C9CE5271BF27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1EC0F-66ED-4D39-ADD5-013789D9B17F}" type="pres">
      <dgm:prSet presAssocID="{D5B43AE4-E9F4-4D09-9900-C9CE5271BF27}" presName="level3hierChild" presStyleCnt="0"/>
      <dgm:spPr/>
    </dgm:pt>
    <dgm:pt modelId="{1AFD3DA3-089C-7F41-BDA0-48DB8B003AD8}" type="pres">
      <dgm:prSet presAssocID="{BD194416-67C1-B645-8F82-50C874D8DFC6}" presName="conn2-1" presStyleLbl="parChTrans1D3" presStyleIdx="0" presStyleCnt="2"/>
      <dgm:spPr/>
      <dgm:t>
        <a:bodyPr/>
        <a:lstStyle/>
        <a:p>
          <a:endParaRPr lang="en-US"/>
        </a:p>
      </dgm:t>
    </dgm:pt>
    <dgm:pt modelId="{9616D873-E9FE-E741-91CC-F5DDFBC58604}" type="pres">
      <dgm:prSet presAssocID="{BD194416-67C1-B645-8F82-50C874D8DFC6}" presName="connTx" presStyleLbl="parChTrans1D3" presStyleIdx="0" presStyleCnt="2"/>
      <dgm:spPr/>
      <dgm:t>
        <a:bodyPr/>
        <a:lstStyle/>
        <a:p>
          <a:endParaRPr lang="en-US"/>
        </a:p>
      </dgm:t>
    </dgm:pt>
    <dgm:pt modelId="{6F3C6852-D2C8-1246-86AE-4293C9BA98B9}" type="pres">
      <dgm:prSet presAssocID="{E2D97323-C9B2-514C-8AB2-D931772A3605}" presName="root2" presStyleCnt="0"/>
      <dgm:spPr/>
    </dgm:pt>
    <dgm:pt modelId="{737714BC-9507-B341-9E5B-161933F173B7}" type="pres">
      <dgm:prSet presAssocID="{E2D97323-C9B2-514C-8AB2-D931772A3605}" presName="LevelTwoTextNode" presStyleLbl="node3" presStyleIdx="0" presStyleCnt="2" custScaleX="12732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EA0C6FB-E59A-944E-AFC0-8E5EA25D04AF}" type="pres">
      <dgm:prSet presAssocID="{E2D97323-C9B2-514C-8AB2-D931772A3605}" presName="level3hierChild" presStyleCnt="0"/>
      <dgm:spPr/>
    </dgm:pt>
    <dgm:pt modelId="{30E457F9-2C07-4A03-808A-67DA80DA53ED}" type="pres">
      <dgm:prSet presAssocID="{5D12A996-5543-4A4B-A495-39B90FAAD94C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1D717AC0-393D-402A-A415-CB2FA5C3F320}" type="pres">
      <dgm:prSet presAssocID="{5D12A996-5543-4A4B-A495-39B90FAAD94C}" presName="connTx" presStyleLbl="parChTrans1D2" presStyleIdx="1" presStyleCnt="3"/>
      <dgm:spPr/>
      <dgm:t>
        <a:bodyPr/>
        <a:lstStyle/>
        <a:p>
          <a:endParaRPr lang="en-US"/>
        </a:p>
      </dgm:t>
    </dgm:pt>
    <dgm:pt modelId="{43853A69-63A1-4750-975E-BC948E88A93B}" type="pres">
      <dgm:prSet presAssocID="{83903589-792F-4B14-88F8-201C503D3990}" presName="root2" presStyleCnt="0"/>
      <dgm:spPr/>
    </dgm:pt>
    <dgm:pt modelId="{77CD97B8-8D69-4C66-BB0C-7978DA57320F}" type="pres">
      <dgm:prSet presAssocID="{83903589-792F-4B14-88F8-201C503D3990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FEE957-646A-48CC-867C-F9EA6861E66E}" type="pres">
      <dgm:prSet presAssocID="{83903589-792F-4B14-88F8-201C503D3990}" presName="level3hierChild" presStyleCnt="0"/>
      <dgm:spPr/>
    </dgm:pt>
    <dgm:pt modelId="{4D0FE8B5-E5DD-4D45-BC67-F797FC1B7AFD}" type="pres">
      <dgm:prSet presAssocID="{FB856252-4ECE-7247-BBB1-5D203C0706B9}" presName="conn2-1" presStyleLbl="parChTrans1D3" presStyleIdx="1" presStyleCnt="2"/>
      <dgm:spPr/>
      <dgm:t>
        <a:bodyPr/>
        <a:lstStyle/>
        <a:p>
          <a:endParaRPr lang="en-US"/>
        </a:p>
      </dgm:t>
    </dgm:pt>
    <dgm:pt modelId="{636408A3-473E-6F46-999E-4A156096C270}" type="pres">
      <dgm:prSet presAssocID="{FB856252-4ECE-7247-BBB1-5D203C0706B9}" presName="connTx" presStyleLbl="parChTrans1D3" presStyleIdx="1" presStyleCnt="2"/>
      <dgm:spPr/>
      <dgm:t>
        <a:bodyPr/>
        <a:lstStyle/>
        <a:p>
          <a:endParaRPr lang="en-US"/>
        </a:p>
      </dgm:t>
    </dgm:pt>
    <dgm:pt modelId="{C4A15556-E1CA-8E41-81BF-45184373667C}" type="pres">
      <dgm:prSet presAssocID="{1D070BA5-77CF-9349-AD34-F3DF6028D2A6}" presName="root2" presStyleCnt="0"/>
      <dgm:spPr/>
    </dgm:pt>
    <dgm:pt modelId="{508FB91D-F44E-9940-BACE-08AFF40DFB46}" type="pres">
      <dgm:prSet presAssocID="{1D070BA5-77CF-9349-AD34-F3DF6028D2A6}" presName="LevelTwoTextNode" presStyleLbl="node3" presStyleIdx="1" presStyleCnt="2" custScaleX="1266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315DFEF-3021-8247-8D48-6E94DCEB91D2}" type="pres">
      <dgm:prSet presAssocID="{1D070BA5-77CF-9349-AD34-F3DF6028D2A6}" presName="level3hierChild" presStyleCnt="0"/>
      <dgm:spPr/>
    </dgm:pt>
    <dgm:pt modelId="{F7412903-2F0C-F043-8B3A-4C80E8DE9F26}" type="pres">
      <dgm:prSet presAssocID="{CCC53E37-E0A5-7F49-8F35-F98BCE8239C5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E836E178-99CB-5C42-A7F3-45111D58FD03}" type="pres">
      <dgm:prSet presAssocID="{CCC53E37-E0A5-7F49-8F35-F98BCE8239C5}" presName="connTx" presStyleLbl="parChTrans1D2" presStyleIdx="2" presStyleCnt="3"/>
      <dgm:spPr/>
      <dgm:t>
        <a:bodyPr/>
        <a:lstStyle/>
        <a:p>
          <a:endParaRPr lang="en-US"/>
        </a:p>
      </dgm:t>
    </dgm:pt>
    <dgm:pt modelId="{154696C4-9D7C-004D-A1D3-E4B9A89B999E}" type="pres">
      <dgm:prSet presAssocID="{EFB6BF26-3FB2-634A-896F-FE2C3DC94912}" presName="root2" presStyleCnt="0"/>
      <dgm:spPr/>
    </dgm:pt>
    <dgm:pt modelId="{39E1CFFD-4051-2C4C-991B-281022A56365}" type="pres">
      <dgm:prSet presAssocID="{EFB6BF26-3FB2-634A-896F-FE2C3DC94912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06C6303-C77A-104F-B028-9C0668BB82DB}" type="pres">
      <dgm:prSet presAssocID="{EFB6BF26-3FB2-634A-896F-FE2C3DC94912}" presName="level3hierChild" presStyleCnt="0"/>
      <dgm:spPr/>
    </dgm:pt>
  </dgm:ptLst>
  <dgm:cxnLst>
    <dgm:cxn modelId="{7E476FCB-1918-4B6C-B08A-5F68342C9935}" type="presOf" srcId="{7A8F8468-886B-4CF4-9435-7BDE2D37E31E}" destId="{EB7F0896-59DC-4262-9F9B-E28C6D53402B}" srcOrd="0" destOrd="0" presId="urn:microsoft.com/office/officeart/2005/8/layout/hierarchy2"/>
    <dgm:cxn modelId="{C696F647-80D7-F44E-8829-3158235CDCD2}" type="presOf" srcId="{1D070BA5-77CF-9349-AD34-F3DF6028D2A6}" destId="{508FB91D-F44E-9940-BACE-08AFF40DFB46}" srcOrd="0" destOrd="0" presId="urn:microsoft.com/office/officeart/2005/8/layout/hierarchy2"/>
    <dgm:cxn modelId="{9E54CC44-3E29-45A3-A8F4-6CC58081FD01}" type="presOf" srcId="{ACDD2038-6FDF-422B-833E-5EDE73E84DEA}" destId="{1C2517ED-7B59-43AF-92E3-AB08C45A7230}" srcOrd="0" destOrd="0" presId="urn:microsoft.com/office/officeart/2005/8/layout/hierarchy2"/>
    <dgm:cxn modelId="{93924B6F-AF56-4E3B-B114-C0D9A95CDDDE}" srcId="{ACDD2038-6FDF-422B-833E-5EDE73E84DEA}" destId="{7A8F8468-886B-4CF4-9435-7BDE2D37E31E}" srcOrd="0" destOrd="0" parTransId="{8D3C51EE-7038-4C00-AA00-C0C1B17A3336}" sibTransId="{3E409ABB-EC1D-4644-A18E-7612FB44B692}"/>
    <dgm:cxn modelId="{B72F1BAC-781F-1A4A-83F0-562EC8EE701B}" type="presOf" srcId="{CCC53E37-E0A5-7F49-8F35-F98BCE8239C5}" destId="{E836E178-99CB-5C42-A7F3-45111D58FD03}" srcOrd="1" destOrd="0" presId="urn:microsoft.com/office/officeart/2005/8/layout/hierarchy2"/>
    <dgm:cxn modelId="{CAEA1C67-0414-D24B-8ECD-739520E87420}" type="presOf" srcId="{EFB6BF26-3FB2-634A-896F-FE2C3DC94912}" destId="{39E1CFFD-4051-2C4C-991B-281022A56365}" srcOrd="0" destOrd="0" presId="urn:microsoft.com/office/officeart/2005/8/layout/hierarchy2"/>
    <dgm:cxn modelId="{61C0D238-323F-8B4E-8824-20F928740EE3}" type="presOf" srcId="{CCC53E37-E0A5-7F49-8F35-F98BCE8239C5}" destId="{F7412903-2F0C-F043-8B3A-4C80E8DE9F26}" srcOrd="0" destOrd="0" presId="urn:microsoft.com/office/officeart/2005/8/layout/hierarchy2"/>
    <dgm:cxn modelId="{C6EEB65D-9DC3-4649-98E0-346A3DFF6872}" srcId="{7A8F8468-886B-4CF4-9435-7BDE2D37E31E}" destId="{D5B43AE4-E9F4-4D09-9900-C9CE5271BF27}" srcOrd="0" destOrd="0" parTransId="{263C4E2D-8652-4150-837E-7A67E122F173}" sibTransId="{B32626D2-3458-44F3-A096-3A7262B86108}"/>
    <dgm:cxn modelId="{9A675300-A1F9-4792-9E9A-CB7B92250379}" type="presOf" srcId="{263C4E2D-8652-4150-837E-7A67E122F173}" destId="{6D2B50D8-702A-49D6-AFC5-8690658489FA}" srcOrd="0" destOrd="0" presId="urn:microsoft.com/office/officeart/2005/8/layout/hierarchy2"/>
    <dgm:cxn modelId="{5EEACFA9-9C7F-AC47-8E71-335698340C49}" type="presOf" srcId="{BD194416-67C1-B645-8F82-50C874D8DFC6}" destId="{1AFD3DA3-089C-7F41-BDA0-48DB8B003AD8}" srcOrd="0" destOrd="0" presId="urn:microsoft.com/office/officeart/2005/8/layout/hierarchy2"/>
    <dgm:cxn modelId="{98263386-B91B-534D-ABC0-08CCFE85C210}" type="presOf" srcId="{BD194416-67C1-B645-8F82-50C874D8DFC6}" destId="{9616D873-E9FE-E741-91CC-F5DDFBC58604}" srcOrd="1" destOrd="0" presId="urn:microsoft.com/office/officeart/2005/8/layout/hierarchy2"/>
    <dgm:cxn modelId="{345BF08A-CA5E-364C-9A03-3AB316EB1310}" srcId="{7A8F8468-886B-4CF4-9435-7BDE2D37E31E}" destId="{EFB6BF26-3FB2-634A-896F-FE2C3DC94912}" srcOrd="2" destOrd="0" parTransId="{CCC53E37-E0A5-7F49-8F35-F98BCE8239C5}" sibTransId="{70216045-3DCA-0348-84A2-637E214051FA}"/>
    <dgm:cxn modelId="{E3F608D2-AE05-4E36-9418-61D30A9D3158}" type="presOf" srcId="{83903589-792F-4B14-88F8-201C503D3990}" destId="{77CD97B8-8D69-4C66-BB0C-7978DA57320F}" srcOrd="0" destOrd="0" presId="urn:microsoft.com/office/officeart/2005/8/layout/hierarchy2"/>
    <dgm:cxn modelId="{802BB383-BEB1-8B4F-AD7D-557BCFE6A1CD}" type="presOf" srcId="{E2D97323-C9B2-514C-8AB2-D931772A3605}" destId="{737714BC-9507-B341-9E5B-161933F173B7}" srcOrd="0" destOrd="0" presId="urn:microsoft.com/office/officeart/2005/8/layout/hierarchy2"/>
    <dgm:cxn modelId="{FCC9904C-1346-EB44-9B49-4C8CFD350F4E}" srcId="{83903589-792F-4B14-88F8-201C503D3990}" destId="{1D070BA5-77CF-9349-AD34-F3DF6028D2A6}" srcOrd="0" destOrd="0" parTransId="{FB856252-4ECE-7247-BBB1-5D203C0706B9}" sibTransId="{C778A7DA-C278-D94A-A72A-E9B1F015A3AD}"/>
    <dgm:cxn modelId="{BC59CC7D-3F3F-014C-8EFD-90E0C4736D85}" type="presOf" srcId="{FB856252-4ECE-7247-BBB1-5D203C0706B9}" destId="{636408A3-473E-6F46-999E-4A156096C270}" srcOrd="1" destOrd="0" presId="urn:microsoft.com/office/officeart/2005/8/layout/hierarchy2"/>
    <dgm:cxn modelId="{5CD18052-C52E-4C7B-8CCF-9F473F990E77}" type="presOf" srcId="{5D12A996-5543-4A4B-A495-39B90FAAD94C}" destId="{30E457F9-2C07-4A03-808A-67DA80DA53ED}" srcOrd="0" destOrd="0" presId="urn:microsoft.com/office/officeart/2005/8/layout/hierarchy2"/>
    <dgm:cxn modelId="{A8399CFE-4CC3-42BE-999B-E632A4F55185}" type="presOf" srcId="{263C4E2D-8652-4150-837E-7A67E122F173}" destId="{AAC36EDF-EAE6-4EAA-B465-F02BC70137A0}" srcOrd="1" destOrd="0" presId="urn:microsoft.com/office/officeart/2005/8/layout/hierarchy2"/>
    <dgm:cxn modelId="{13E42DEB-27C5-4BAF-B869-68E1B2D73F17}" srcId="{7A8F8468-886B-4CF4-9435-7BDE2D37E31E}" destId="{83903589-792F-4B14-88F8-201C503D3990}" srcOrd="1" destOrd="0" parTransId="{5D12A996-5543-4A4B-A495-39B90FAAD94C}" sibTransId="{CA14CB3C-4EFC-441A-B637-45C835213499}"/>
    <dgm:cxn modelId="{BCB553A4-8DDA-6E47-9B16-0F553724A821}" srcId="{D5B43AE4-E9F4-4D09-9900-C9CE5271BF27}" destId="{E2D97323-C9B2-514C-8AB2-D931772A3605}" srcOrd="0" destOrd="0" parTransId="{BD194416-67C1-B645-8F82-50C874D8DFC6}" sibTransId="{BA416115-C172-DD46-8E68-564FFFDF2601}"/>
    <dgm:cxn modelId="{CEF557B4-9274-CA4B-A52F-FA9E250F111A}" type="presOf" srcId="{FB856252-4ECE-7247-BBB1-5D203C0706B9}" destId="{4D0FE8B5-E5DD-4D45-BC67-F797FC1B7AFD}" srcOrd="0" destOrd="0" presId="urn:microsoft.com/office/officeart/2005/8/layout/hierarchy2"/>
    <dgm:cxn modelId="{54ADD08D-72D9-4414-A73B-D8417F60892B}" type="presOf" srcId="{5D12A996-5543-4A4B-A495-39B90FAAD94C}" destId="{1D717AC0-393D-402A-A415-CB2FA5C3F320}" srcOrd="1" destOrd="0" presId="urn:microsoft.com/office/officeart/2005/8/layout/hierarchy2"/>
    <dgm:cxn modelId="{49AAF38C-F652-473A-9737-65F291CE53F5}" type="presOf" srcId="{D5B43AE4-E9F4-4D09-9900-C9CE5271BF27}" destId="{06DD85AC-9B07-4B7F-A17E-6B3A987202D4}" srcOrd="0" destOrd="0" presId="urn:microsoft.com/office/officeart/2005/8/layout/hierarchy2"/>
    <dgm:cxn modelId="{F5AC8205-7C8D-43BF-B01F-7F31EDEC87E0}" type="presParOf" srcId="{1C2517ED-7B59-43AF-92E3-AB08C45A7230}" destId="{82E29D8B-D395-463E-8644-5B87A88FE6B5}" srcOrd="0" destOrd="0" presId="urn:microsoft.com/office/officeart/2005/8/layout/hierarchy2"/>
    <dgm:cxn modelId="{44413DC0-81E9-4E92-BAEB-9884FF62E50E}" type="presParOf" srcId="{82E29D8B-D395-463E-8644-5B87A88FE6B5}" destId="{EB7F0896-59DC-4262-9F9B-E28C6D53402B}" srcOrd="0" destOrd="0" presId="urn:microsoft.com/office/officeart/2005/8/layout/hierarchy2"/>
    <dgm:cxn modelId="{65C348E9-FA18-4760-9000-6EC80E81F879}" type="presParOf" srcId="{82E29D8B-D395-463E-8644-5B87A88FE6B5}" destId="{5F1E2090-FE8D-480E-9508-FC5D22806670}" srcOrd="1" destOrd="0" presId="urn:microsoft.com/office/officeart/2005/8/layout/hierarchy2"/>
    <dgm:cxn modelId="{A38DDBFA-BE58-4580-93D1-CCE2EFBE56B7}" type="presParOf" srcId="{5F1E2090-FE8D-480E-9508-FC5D22806670}" destId="{6D2B50D8-702A-49D6-AFC5-8690658489FA}" srcOrd="0" destOrd="0" presId="urn:microsoft.com/office/officeart/2005/8/layout/hierarchy2"/>
    <dgm:cxn modelId="{73C82368-D75A-4F11-9C31-5CF3535CCD65}" type="presParOf" srcId="{6D2B50D8-702A-49D6-AFC5-8690658489FA}" destId="{AAC36EDF-EAE6-4EAA-B465-F02BC70137A0}" srcOrd="0" destOrd="0" presId="urn:microsoft.com/office/officeart/2005/8/layout/hierarchy2"/>
    <dgm:cxn modelId="{F71E6CB4-3FA0-4901-95D3-EB9C99907B5A}" type="presParOf" srcId="{5F1E2090-FE8D-480E-9508-FC5D22806670}" destId="{51B15F78-3D96-4FAC-BBDD-C09F52D4A61B}" srcOrd="1" destOrd="0" presId="urn:microsoft.com/office/officeart/2005/8/layout/hierarchy2"/>
    <dgm:cxn modelId="{538627CE-0926-40DD-BDC4-D24DE53ED06F}" type="presParOf" srcId="{51B15F78-3D96-4FAC-BBDD-C09F52D4A61B}" destId="{06DD85AC-9B07-4B7F-A17E-6B3A987202D4}" srcOrd="0" destOrd="0" presId="urn:microsoft.com/office/officeart/2005/8/layout/hierarchy2"/>
    <dgm:cxn modelId="{373CF6CE-4EB4-41F2-8D11-72FB3C3A01D4}" type="presParOf" srcId="{51B15F78-3D96-4FAC-BBDD-C09F52D4A61B}" destId="{A921EC0F-66ED-4D39-ADD5-013789D9B17F}" srcOrd="1" destOrd="0" presId="urn:microsoft.com/office/officeart/2005/8/layout/hierarchy2"/>
    <dgm:cxn modelId="{65287B7A-4DA1-2745-98E8-89D100E7D70B}" type="presParOf" srcId="{A921EC0F-66ED-4D39-ADD5-013789D9B17F}" destId="{1AFD3DA3-089C-7F41-BDA0-48DB8B003AD8}" srcOrd="0" destOrd="0" presId="urn:microsoft.com/office/officeart/2005/8/layout/hierarchy2"/>
    <dgm:cxn modelId="{D2A85630-A663-3546-94FD-19CBE1F6F338}" type="presParOf" srcId="{1AFD3DA3-089C-7F41-BDA0-48DB8B003AD8}" destId="{9616D873-E9FE-E741-91CC-F5DDFBC58604}" srcOrd="0" destOrd="0" presId="urn:microsoft.com/office/officeart/2005/8/layout/hierarchy2"/>
    <dgm:cxn modelId="{3ED08410-F695-DF49-913A-CDB5EB821CA4}" type="presParOf" srcId="{A921EC0F-66ED-4D39-ADD5-013789D9B17F}" destId="{6F3C6852-D2C8-1246-86AE-4293C9BA98B9}" srcOrd="1" destOrd="0" presId="urn:microsoft.com/office/officeart/2005/8/layout/hierarchy2"/>
    <dgm:cxn modelId="{A96A09AF-78B3-4C42-9783-FC590551F978}" type="presParOf" srcId="{6F3C6852-D2C8-1246-86AE-4293C9BA98B9}" destId="{737714BC-9507-B341-9E5B-161933F173B7}" srcOrd="0" destOrd="0" presId="urn:microsoft.com/office/officeart/2005/8/layout/hierarchy2"/>
    <dgm:cxn modelId="{08276AED-260A-C744-AE0E-D20F40E787A2}" type="presParOf" srcId="{6F3C6852-D2C8-1246-86AE-4293C9BA98B9}" destId="{AEA0C6FB-E59A-944E-AFC0-8E5EA25D04AF}" srcOrd="1" destOrd="0" presId="urn:microsoft.com/office/officeart/2005/8/layout/hierarchy2"/>
    <dgm:cxn modelId="{B0ACE4CD-4015-403D-B382-65DBA1BE7127}" type="presParOf" srcId="{5F1E2090-FE8D-480E-9508-FC5D22806670}" destId="{30E457F9-2C07-4A03-808A-67DA80DA53ED}" srcOrd="2" destOrd="0" presId="urn:microsoft.com/office/officeart/2005/8/layout/hierarchy2"/>
    <dgm:cxn modelId="{7BE09ADF-5F08-4875-A5E4-2D09066B0FB1}" type="presParOf" srcId="{30E457F9-2C07-4A03-808A-67DA80DA53ED}" destId="{1D717AC0-393D-402A-A415-CB2FA5C3F320}" srcOrd="0" destOrd="0" presId="urn:microsoft.com/office/officeart/2005/8/layout/hierarchy2"/>
    <dgm:cxn modelId="{95C4FB71-F21F-43D5-84F2-4D5D71F9CE79}" type="presParOf" srcId="{5F1E2090-FE8D-480E-9508-FC5D22806670}" destId="{43853A69-63A1-4750-975E-BC948E88A93B}" srcOrd="3" destOrd="0" presId="urn:microsoft.com/office/officeart/2005/8/layout/hierarchy2"/>
    <dgm:cxn modelId="{58827570-9C2F-4E37-977B-415EBA5448F0}" type="presParOf" srcId="{43853A69-63A1-4750-975E-BC948E88A93B}" destId="{77CD97B8-8D69-4C66-BB0C-7978DA57320F}" srcOrd="0" destOrd="0" presId="urn:microsoft.com/office/officeart/2005/8/layout/hierarchy2"/>
    <dgm:cxn modelId="{6A16D235-BAB9-4993-8602-C7F512DFA44F}" type="presParOf" srcId="{43853A69-63A1-4750-975E-BC948E88A93B}" destId="{76FEE957-646A-48CC-867C-F9EA6861E66E}" srcOrd="1" destOrd="0" presId="urn:microsoft.com/office/officeart/2005/8/layout/hierarchy2"/>
    <dgm:cxn modelId="{C5DD7465-7221-1E41-83BF-334FE1ACB749}" type="presParOf" srcId="{76FEE957-646A-48CC-867C-F9EA6861E66E}" destId="{4D0FE8B5-E5DD-4D45-BC67-F797FC1B7AFD}" srcOrd="0" destOrd="0" presId="urn:microsoft.com/office/officeart/2005/8/layout/hierarchy2"/>
    <dgm:cxn modelId="{10D4A797-D32B-9C41-ACF2-1921FBE27BE9}" type="presParOf" srcId="{4D0FE8B5-E5DD-4D45-BC67-F797FC1B7AFD}" destId="{636408A3-473E-6F46-999E-4A156096C270}" srcOrd="0" destOrd="0" presId="urn:microsoft.com/office/officeart/2005/8/layout/hierarchy2"/>
    <dgm:cxn modelId="{BADE5043-8F7F-1C40-ACE7-E694154D99D1}" type="presParOf" srcId="{76FEE957-646A-48CC-867C-F9EA6861E66E}" destId="{C4A15556-E1CA-8E41-81BF-45184373667C}" srcOrd="1" destOrd="0" presId="urn:microsoft.com/office/officeart/2005/8/layout/hierarchy2"/>
    <dgm:cxn modelId="{9E173030-832D-0C4B-A7EC-5FC08D60915B}" type="presParOf" srcId="{C4A15556-E1CA-8E41-81BF-45184373667C}" destId="{508FB91D-F44E-9940-BACE-08AFF40DFB46}" srcOrd="0" destOrd="0" presId="urn:microsoft.com/office/officeart/2005/8/layout/hierarchy2"/>
    <dgm:cxn modelId="{6813BAB3-8D0A-EC4D-9ABD-2DA5A9E6D9AD}" type="presParOf" srcId="{C4A15556-E1CA-8E41-81BF-45184373667C}" destId="{5315DFEF-3021-8247-8D48-6E94DCEB91D2}" srcOrd="1" destOrd="0" presId="urn:microsoft.com/office/officeart/2005/8/layout/hierarchy2"/>
    <dgm:cxn modelId="{01C0CDCE-D1BD-3348-8BB9-DC82BE19E2AA}" type="presParOf" srcId="{5F1E2090-FE8D-480E-9508-FC5D22806670}" destId="{F7412903-2F0C-F043-8B3A-4C80E8DE9F26}" srcOrd="4" destOrd="0" presId="urn:microsoft.com/office/officeart/2005/8/layout/hierarchy2"/>
    <dgm:cxn modelId="{05DDDBB8-0B0E-504B-92BC-6C09BF6DAB5B}" type="presParOf" srcId="{F7412903-2F0C-F043-8B3A-4C80E8DE9F26}" destId="{E836E178-99CB-5C42-A7F3-45111D58FD03}" srcOrd="0" destOrd="0" presId="urn:microsoft.com/office/officeart/2005/8/layout/hierarchy2"/>
    <dgm:cxn modelId="{14589AF7-E8DC-254F-92F3-C8232179B137}" type="presParOf" srcId="{5F1E2090-FE8D-480E-9508-FC5D22806670}" destId="{154696C4-9D7C-004D-A1D3-E4B9A89B999E}" srcOrd="5" destOrd="0" presId="urn:microsoft.com/office/officeart/2005/8/layout/hierarchy2"/>
    <dgm:cxn modelId="{CE94FB31-6360-EB48-8CCA-90B79A5A4C47}" type="presParOf" srcId="{154696C4-9D7C-004D-A1D3-E4B9A89B999E}" destId="{39E1CFFD-4051-2C4C-991B-281022A56365}" srcOrd="0" destOrd="0" presId="urn:microsoft.com/office/officeart/2005/8/layout/hierarchy2"/>
    <dgm:cxn modelId="{BC6CF37A-5F5E-EC43-9262-7968D6B45339}" type="presParOf" srcId="{154696C4-9D7C-004D-A1D3-E4B9A89B999E}" destId="{F06C6303-C77A-104F-B028-9C0668BB82DB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F2F2E0-3619-4CDD-AA63-26B9F4B145B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dirty="0"/>
            <a:t>HTTP 2</a:t>
          </a:r>
        </a:p>
      </dgm:t>
    </dgm:pt>
    <dgm:pt modelId="{6E6ED606-0306-4CA3-9DAC-11F9C154DF70}" type="parTrans" cxnId="{E63C7C26-CF24-4561-B5E7-EE901D2FFF7A}">
      <dgm:prSet/>
      <dgm:spPr/>
      <dgm:t>
        <a:bodyPr/>
        <a:lstStyle/>
        <a:p>
          <a:endParaRPr lang="en-US"/>
        </a:p>
      </dgm:t>
    </dgm:pt>
    <dgm:pt modelId="{BB4940B4-A7AF-4020-ABD6-49C2AF97ABA7}" type="sibTrans" cxnId="{E63C7C26-CF24-4561-B5E7-EE901D2FFF7A}">
      <dgm:prSet/>
      <dgm:spPr/>
      <dgm:t>
        <a:bodyPr/>
        <a:lstStyle/>
        <a:p>
          <a:endParaRPr lang="en-US"/>
        </a:p>
      </dgm:t>
    </dgm:pt>
    <dgm:pt modelId="{6FCD0869-356E-45F3-AFBE-B70442C29168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/>
            <a:t>1</a:t>
          </a:r>
          <a:r>
            <a:rPr lang="en-US" sz="2800" baseline="30000" dirty="0"/>
            <a:t>st</a:t>
          </a:r>
          <a:r>
            <a:rPr lang="en-US" sz="2800" dirty="0"/>
            <a:t> </a:t>
          </a:r>
          <a:r>
            <a:rPr lang="en-US" sz="2800" dirty="0" smtClean="0"/>
            <a:t>class citizen</a:t>
          </a:r>
          <a:endParaRPr lang="en-US" sz="2800" dirty="0"/>
        </a:p>
      </dgm:t>
    </dgm:pt>
    <dgm:pt modelId="{D539F67E-D728-49F1-A921-B1DB669F195D}" type="parTrans" cxnId="{925143BC-CD05-4FEA-A05E-BFD3C7F1824C}">
      <dgm:prSet/>
      <dgm:spPr/>
      <dgm:t>
        <a:bodyPr/>
        <a:lstStyle/>
        <a:p>
          <a:endParaRPr lang="en-US"/>
        </a:p>
      </dgm:t>
    </dgm:pt>
    <dgm:pt modelId="{CCA6E328-5DB3-493C-BB11-A4A44A8F6C26}" type="sibTrans" cxnId="{925143BC-CD05-4FEA-A05E-BFD3C7F1824C}">
      <dgm:prSet/>
      <dgm:spPr/>
      <dgm:t>
        <a:bodyPr/>
        <a:lstStyle/>
        <a:p>
          <a:endParaRPr lang="en-US"/>
        </a:p>
      </dgm:t>
    </dgm:pt>
    <dgm:pt modelId="{1F81AB3D-0414-4E3F-8A38-E71605EDC738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000" dirty="0" err="1"/>
            <a:t>HttpClient</a:t>
          </a:r>
          <a:endParaRPr lang="en-US" sz="2000" dirty="0"/>
        </a:p>
      </dgm:t>
    </dgm:pt>
    <dgm:pt modelId="{A10E91DC-59FB-425F-AAFE-E71A4665DAF2}" type="parTrans" cxnId="{1F152703-E2C6-46FC-BC24-496E7B9B7F42}">
      <dgm:prSet/>
      <dgm:spPr/>
      <dgm:t>
        <a:bodyPr/>
        <a:lstStyle/>
        <a:p>
          <a:endParaRPr lang="en-US"/>
        </a:p>
      </dgm:t>
    </dgm:pt>
    <dgm:pt modelId="{2FB402FA-0265-4EBA-8AC0-2EF18D3D0924}" type="sibTrans" cxnId="{1F152703-E2C6-46FC-BC24-496E7B9B7F42}">
      <dgm:prSet/>
      <dgm:spPr/>
      <dgm:t>
        <a:bodyPr/>
        <a:lstStyle/>
        <a:p>
          <a:endParaRPr lang="en-US"/>
        </a:p>
      </dgm:t>
    </dgm:pt>
    <dgm:pt modelId="{8F91AC12-F708-4EF4-8549-50A31D422AF9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000" dirty="0" err="1"/>
            <a:t>HttpRequest</a:t>
          </a:r>
          <a:endParaRPr lang="en-US" sz="2000" dirty="0"/>
        </a:p>
      </dgm:t>
    </dgm:pt>
    <dgm:pt modelId="{EDD1DA1A-A314-4FAF-9B78-04C3CCAF8561}" type="parTrans" cxnId="{4E799823-798F-4B2E-894B-5248DE92BD72}">
      <dgm:prSet/>
      <dgm:spPr/>
      <dgm:t>
        <a:bodyPr/>
        <a:lstStyle/>
        <a:p>
          <a:endParaRPr lang="en-US"/>
        </a:p>
      </dgm:t>
    </dgm:pt>
    <dgm:pt modelId="{F50FA9B3-07B0-4901-8AC1-BF4414AE24EE}" type="sibTrans" cxnId="{4E799823-798F-4B2E-894B-5248DE92BD72}">
      <dgm:prSet/>
      <dgm:spPr/>
      <dgm:t>
        <a:bodyPr/>
        <a:lstStyle/>
        <a:p>
          <a:endParaRPr lang="en-US"/>
        </a:p>
      </dgm:t>
    </dgm:pt>
    <dgm:pt modelId="{966B9AAF-0958-4113-A96A-E362523D59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000" dirty="0" err="1"/>
            <a:t>HttpResponse</a:t>
          </a:r>
          <a:endParaRPr lang="en-US" sz="2000" dirty="0"/>
        </a:p>
      </dgm:t>
    </dgm:pt>
    <dgm:pt modelId="{1FF607EC-0EF5-4F25-B9AE-BD7E191FB9BB}" type="parTrans" cxnId="{220600EE-63C3-4B8A-BFD3-4BE0950E0A98}">
      <dgm:prSet/>
      <dgm:spPr/>
      <dgm:t>
        <a:bodyPr/>
        <a:lstStyle/>
        <a:p>
          <a:endParaRPr lang="en-US"/>
        </a:p>
      </dgm:t>
    </dgm:pt>
    <dgm:pt modelId="{0EB88046-D4D8-484D-94F0-B112A44BB8C8}" type="sibTrans" cxnId="{220600EE-63C3-4B8A-BFD3-4BE0950E0A98}">
      <dgm:prSet/>
      <dgm:spPr/>
      <dgm:t>
        <a:bodyPr/>
        <a:lstStyle/>
        <a:p>
          <a:endParaRPr lang="en-US"/>
        </a:p>
      </dgm:t>
    </dgm:pt>
    <dgm:pt modelId="{41F4F92E-1338-430F-8511-A291D7B3BE7B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000" dirty="0" err="1"/>
            <a:t>WebSocket</a:t>
          </a:r>
          <a:endParaRPr lang="en-US" sz="2000" dirty="0"/>
        </a:p>
      </dgm:t>
    </dgm:pt>
    <dgm:pt modelId="{54FBBFD1-A5D5-4E4F-A287-6EAB2EABB1BD}" type="parTrans" cxnId="{EC8F6F0C-86EF-4B0A-8F85-B2DCEEE7A77E}">
      <dgm:prSet/>
      <dgm:spPr/>
      <dgm:t>
        <a:bodyPr/>
        <a:lstStyle/>
        <a:p>
          <a:endParaRPr lang="en-US"/>
        </a:p>
      </dgm:t>
    </dgm:pt>
    <dgm:pt modelId="{2715103A-7D15-4BC1-BAB3-CBD4C781F9DE}" type="sibTrans" cxnId="{EC8F6F0C-86EF-4B0A-8F85-B2DCEEE7A77E}">
      <dgm:prSet/>
      <dgm:spPr/>
      <dgm:t>
        <a:bodyPr/>
        <a:lstStyle/>
        <a:p>
          <a:endParaRPr lang="en-US"/>
        </a:p>
      </dgm:t>
    </dgm:pt>
    <dgm:pt modelId="{21059909-9233-CC49-91AC-3DF2D6408CD4}">
      <dgm:prSet/>
      <dgm:spPr>
        <a:solidFill>
          <a:srgbClr val="547DF2"/>
        </a:solidFill>
      </dgm:spPr>
      <dgm:t>
        <a:bodyPr/>
        <a:lstStyle/>
        <a:p>
          <a:r>
            <a:rPr lang="en-US" dirty="0" smtClean="0"/>
            <a:t>TLS support</a:t>
          </a:r>
          <a:endParaRPr lang="en-US" dirty="0"/>
        </a:p>
      </dgm:t>
    </dgm:pt>
    <dgm:pt modelId="{279F7062-9759-2A40-85AD-27C7931A8357}" type="parTrans" cxnId="{BB77B422-06DB-BE4B-8D75-A49E23278605}">
      <dgm:prSet/>
      <dgm:spPr/>
      <dgm:t>
        <a:bodyPr/>
        <a:lstStyle/>
        <a:p>
          <a:endParaRPr lang="en-US"/>
        </a:p>
      </dgm:t>
    </dgm:pt>
    <dgm:pt modelId="{83BCEDB0-78C7-854C-9095-886F23647903}" type="sibTrans" cxnId="{BB77B422-06DB-BE4B-8D75-A49E23278605}">
      <dgm:prSet/>
      <dgm:spPr/>
      <dgm:t>
        <a:bodyPr/>
        <a:lstStyle/>
        <a:p>
          <a:endParaRPr lang="en-US"/>
        </a:p>
      </dgm:t>
    </dgm:pt>
    <dgm:pt modelId="{8147590B-4C02-A344-B8DC-BCE1A50F9721}">
      <dgm:prSet/>
      <dgm:spPr>
        <a:solidFill>
          <a:srgbClr val="547DF2"/>
        </a:solidFill>
      </dgm:spPr>
      <dgm:t>
        <a:bodyPr/>
        <a:lstStyle/>
        <a:p>
          <a:r>
            <a:rPr lang="en-US" dirty="0" err="1" smtClean="0"/>
            <a:t>Async</a:t>
          </a:r>
          <a:r>
            <a:rPr lang="en-US" dirty="0" smtClean="0"/>
            <a:t> support</a:t>
          </a:r>
          <a:endParaRPr lang="en-US" dirty="0"/>
        </a:p>
      </dgm:t>
    </dgm:pt>
    <dgm:pt modelId="{5B3BCA31-BC8E-6F49-B8FA-5CDD4AFC2DFD}" type="parTrans" cxnId="{75DE5FA8-7F99-FD4B-A71A-9D916250FB76}">
      <dgm:prSet/>
      <dgm:spPr/>
      <dgm:t>
        <a:bodyPr/>
        <a:lstStyle/>
        <a:p>
          <a:endParaRPr lang="en-US"/>
        </a:p>
      </dgm:t>
    </dgm:pt>
    <dgm:pt modelId="{DE9B8B33-D7D8-C842-AF01-689F934C7DCC}" type="sibTrans" cxnId="{75DE5FA8-7F99-FD4B-A71A-9D916250FB76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E3822D-85B1-4956-AB15-5C5A4E28EB6E}" type="pres">
      <dgm:prSet presAssocID="{20F2F2E0-3619-4CDD-AA63-26B9F4B145BE}" presName="root1" presStyleCnt="0"/>
      <dgm:spPr/>
    </dgm:pt>
    <dgm:pt modelId="{0864BA2A-A040-4898-9060-F2156268C41A}" type="pres">
      <dgm:prSet presAssocID="{20F2F2E0-3619-4CDD-AA63-26B9F4B145B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23BEC23-6584-46AB-9BE2-F475FB286E32}" type="pres">
      <dgm:prSet presAssocID="{20F2F2E0-3619-4CDD-AA63-26B9F4B145BE}" presName="level2hierChild" presStyleCnt="0"/>
      <dgm:spPr/>
    </dgm:pt>
    <dgm:pt modelId="{C8034223-8C1D-43F5-B9BE-8965F1D9F6F7}" type="pres">
      <dgm:prSet presAssocID="{D539F67E-D728-49F1-A921-B1DB669F195D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70BF5EAF-BFBB-4760-8406-32821C8E0291}" type="pres">
      <dgm:prSet presAssocID="{D539F67E-D728-49F1-A921-B1DB669F195D}" presName="connTx" presStyleLbl="parChTrans1D2" presStyleIdx="0" presStyleCnt="3"/>
      <dgm:spPr/>
      <dgm:t>
        <a:bodyPr/>
        <a:lstStyle/>
        <a:p>
          <a:endParaRPr lang="en-US"/>
        </a:p>
      </dgm:t>
    </dgm:pt>
    <dgm:pt modelId="{4C211BE3-61D4-4F88-84FC-405F91FA43A3}" type="pres">
      <dgm:prSet presAssocID="{6FCD0869-356E-45F3-AFBE-B70442C29168}" presName="root2" presStyleCnt="0"/>
      <dgm:spPr/>
    </dgm:pt>
    <dgm:pt modelId="{5750E07A-A139-4680-A178-A1B4FDB06889}" type="pres">
      <dgm:prSet presAssocID="{6FCD0869-356E-45F3-AFBE-B70442C29168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C7CA73A-3884-45C2-96E4-051B0740F611}" type="pres">
      <dgm:prSet presAssocID="{6FCD0869-356E-45F3-AFBE-B70442C29168}" presName="level3hierChild" presStyleCnt="0"/>
      <dgm:spPr/>
    </dgm:pt>
    <dgm:pt modelId="{B56AAD65-9985-4540-B1FA-5E92E4B2BAA1}" type="pres">
      <dgm:prSet presAssocID="{A10E91DC-59FB-425F-AAFE-E71A4665DAF2}" presName="conn2-1" presStyleLbl="parChTrans1D3" presStyleIdx="0" presStyleCnt="4"/>
      <dgm:spPr/>
      <dgm:t>
        <a:bodyPr/>
        <a:lstStyle/>
        <a:p>
          <a:endParaRPr lang="en-US"/>
        </a:p>
      </dgm:t>
    </dgm:pt>
    <dgm:pt modelId="{595CC4F3-21CF-4F17-95E5-D8B420458987}" type="pres">
      <dgm:prSet presAssocID="{A10E91DC-59FB-425F-AAFE-E71A4665DAF2}" presName="connTx" presStyleLbl="parChTrans1D3" presStyleIdx="0" presStyleCnt="4"/>
      <dgm:spPr/>
      <dgm:t>
        <a:bodyPr/>
        <a:lstStyle/>
        <a:p>
          <a:endParaRPr lang="en-US"/>
        </a:p>
      </dgm:t>
    </dgm:pt>
    <dgm:pt modelId="{8A11A409-FF07-4118-A6C2-0555A31C9537}" type="pres">
      <dgm:prSet presAssocID="{1F81AB3D-0414-4E3F-8A38-E71605EDC738}" presName="root2" presStyleCnt="0"/>
      <dgm:spPr/>
    </dgm:pt>
    <dgm:pt modelId="{3E64C780-D0A9-4DA8-952A-816CBF8687CA}" type="pres">
      <dgm:prSet presAssocID="{1F81AB3D-0414-4E3F-8A38-E71605EDC738}" presName="LevelTwoTextNod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132F484-A4D3-47B7-9490-EC8936BA75F9}" type="pres">
      <dgm:prSet presAssocID="{1F81AB3D-0414-4E3F-8A38-E71605EDC738}" presName="level3hierChild" presStyleCnt="0"/>
      <dgm:spPr/>
    </dgm:pt>
    <dgm:pt modelId="{BB0769D1-D05A-4561-BA4C-08ED5910D0F9}" type="pres">
      <dgm:prSet presAssocID="{EDD1DA1A-A314-4FAF-9B78-04C3CCAF8561}" presName="conn2-1" presStyleLbl="parChTrans1D3" presStyleIdx="1" presStyleCnt="4"/>
      <dgm:spPr/>
      <dgm:t>
        <a:bodyPr/>
        <a:lstStyle/>
        <a:p>
          <a:endParaRPr lang="en-US"/>
        </a:p>
      </dgm:t>
    </dgm:pt>
    <dgm:pt modelId="{60DAC7DF-E488-4E27-8468-7B2C762BD946}" type="pres">
      <dgm:prSet presAssocID="{EDD1DA1A-A314-4FAF-9B78-04C3CCAF8561}" presName="connTx" presStyleLbl="parChTrans1D3" presStyleIdx="1" presStyleCnt="4"/>
      <dgm:spPr/>
      <dgm:t>
        <a:bodyPr/>
        <a:lstStyle/>
        <a:p>
          <a:endParaRPr lang="en-US"/>
        </a:p>
      </dgm:t>
    </dgm:pt>
    <dgm:pt modelId="{C4709324-5887-40B1-BF67-2D65D852032C}" type="pres">
      <dgm:prSet presAssocID="{8F91AC12-F708-4EF4-8549-50A31D422AF9}" presName="root2" presStyleCnt="0"/>
      <dgm:spPr/>
    </dgm:pt>
    <dgm:pt modelId="{7D61E912-727C-4986-8EAE-DAF0DE5AC3A1}" type="pres">
      <dgm:prSet presAssocID="{8F91AC12-F708-4EF4-8549-50A31D422AF9}" presName="LevelTwoTextNod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22371C3-9E47-47F1-9FBB-7A8E0F90B8A5}" type="pres">
      <dgm:prSet presAssocID="{8F91AC12-F708-4EF4-8549-50A31D422AF9}" presName="level3hierChild" presStyleCnt="0"/>
      <dgm:spPr/>
    </dgm:pt>
    <dgm:pt modelId="{70C9814A-A0D5-49AE-806F-CFAE36FBB00E}" type="pres">
      <dgm:prSet presAssocID="{1FF607EC-0EF5-4F25-B9AE-BD7E191FB9BB}" presName="conn2-1" presStyleLbl="parChTrans1D3" presStyleIdx="2" presStyleCnt="4"/>
      <dgm:spPr/>
      <dgm:t>
        <a:bodyPr/>
        <a:lstStyle/>
        <a:p>
          <a:endParaRPr lang="en-US"/>
        </a:p>
      </dgm:t>
    </dgm:pt>
    <dgm:pt modelId="{4E6BBFEB-1549-4EA6-8414-B97B59316C4A}" type="pres">
      <dgm:prSet presAssocID="{1FF607EC-0EF5-4F25-B9AE-BD7E191FB9BB}" presName="connTx" presStyleLbl="parChTrans1D3" presStyleIdx="2" presStyleCnt="4"/>
      <dgm:spPr/>
      <dgm:t>
        <a:bodyPr/>
        <a:lstStyle/>
        <a:p>
          <a:endParaRPr lang="en-US"/>
        </a:p>
      </dgm:t>
    </dgm:pt>
    <dgm:pt modelId="{C5E51D8A-1C18-4282-9339-66269D978A12}" type="pres">
      <dgm:prSet presAssocID="{966B9AAF-0958-4113-A96A-E362523D591E}" presName="root2" presStyleCnt="0"/>
      <dgm:spPr/>
    </dgm:pt>
    <dgm:pt modelId="{87DAB8A6-7F2D-4BD4-9EAF-14537F8060FF}" type="pres">
      <dgm:prSet presAssocID="{966B9AAF-0958-4113-A96A-E362523D591E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74FAE6-2D92-4E22-A594-1A734C032961}" type="pres">
      <dgm:prSet presAssocID="{966B9AAF-0958-4113-A96A-E362523D591E}" presName="level3hierChild" presStyleCnt="0"/>
      <dgm:spPr/>
    </dgm:pt>
    <dgm:pt modelId="{4217C5C7-48E1-4269-8071-370EF8F655E7}" type="pres">
      <dgm:prSet presAssocID="{54FBBFD1-A5D5-4E4F-A287-6EAB2EABB1BD}" presName="conn2-1" presStyleLbl="parChTrans1D3" presStyleIdx="3" presStyleCnt="4"/>
      <dgm:spPr/>
      <dgm:t>
        <a:bodyPr/>
        <a:lstStyle/>
        <a:p>
          <a:endParaRPr lang="en-US"/>
        </a:p>
      </dgm:t>
    </dgm:pt>
    <dgm:pt modelId="{F618FAD5-FD86-42A7-890F-3EE6D342D694}" type="pres">
      <dgm:prSet presAssocID="{54FBBFD1-A5D5-4E4F-A287-6EAB2EABB1BD}" presName="connTx" presStyleLbl="parChTrans1D3" presStyleIdx="3" presStyleCnt="4"/>
      <dgm:spPr/>
      <dgm:t>
        <a:bodyPr/>
        <a:lstStyle/>
        <a:p>
          <a:endParaRPr lang="en-US"/>
        </a:p>
      </dgm:t>
    </dgm:pt>
    <dgm:pt modelId="{2D5589E8-BDAC-4664-A047-8B09C37639DD}" type="pres">
      <dgm:prSet presAssocID="{41F4F92E-1338-430F-8511-A291D7B3BE7B}" presName="root2" presStyleCnt="0"/>
      <dgm:spPr/>
    </dgm:pt>
    <dgm:pt modelId="{E0DC2868-3730-48FB-BA1D-4AFADD35444A}" type="pres">
      <dgm:prSet presAssocID="{41F4F92E-1338-430F-8511-A291D7B3BE7B}" presName="LevelTwoTextNod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9218AE5-A4F7-4954-BF5D-F157BD74F825}" type="pres">
      <dgm:prSet presAssocID="{41F4F92E-1338-430F-8511-A291D7B3BE7B}" presName="level3hierChild" presStyleCnt="0"/>
      <dgm:spPr/>
    </dgm:pt>
    <dgm:pt modelId="{63C05E85-A0D8-D64F-A21C-C24EB82E8AA5}" type="pres">
      <dgm:prSet presAssocID="{279F7062-9759-2A40-85AD-27C7931A8357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A194D2B2-627F-634F-9C5F-67DF15DA415B}" type="pres">
      <dgm:prSet presAssocID="{279F7062-9759-2A40-85AD-27C7931A8357}" presName="connTx" presStyleLbl="parChTrans1D2" presStyleIdx="1" presStyleCnt="3"/>
      <dgm:spPr/>
      <dgm:t>
        <a:bodyPr/>
        <a:lstStyle/>
        <a:p>
          <a:endParaRPr lang="en-US"/>
        </a:p>
      </dgm:t>
    </dgm:pt>
    <dgm:pt modelId="{68B2041C-6C67-694B-B328-58312089F336}" type="pres">
      <dgm:prSet presAssocID="{21059909-9233-CC49-91AC-3DF2D6408CD4}" presName="root2" presStyleCnt="0"/>
      <dgm:spPr/>
    </dgm:pt>
    <dgm:pt modelId="{03B5D191-53ED-FA4C-AF76-F35E3875BFC9}" type="pres">
      <dgm:prSet presAssocID="{21059909-9233-CC49-91AC-3DF2D6408CD4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0FC805D-DDAF-CE4E-8CCB-F5E865C90DCC}" type="pres">
      <dgm:prSet presAssocID="{21059909-9233-CC49-91AC-3DF2D6408CD4}" presName="level3hierChild" presStyleCnt="0"/>
      <dgm:spPr/>
    </dgm:pt>
    <dgm:pt modelId="{2D32C9D6-1DB2-B046-953C-779DC590F848}" type="pres">
      <dgm:prSet presAssocID="{5B3BCA31-BC8E-6F49-B8FA-5CDD4AFC2DFD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9B16B52A-1C14-F04B-B98D-91BF7F3B6D5B}" type="pres">
      <dgm:prSet presAssocID="{5B3BCA31-BC8E-6F49-B8FA-5CDD4AFC2DFD}" presName="connTx" presStyleLbl="parChTrans1D2" presStyleIdx="2" presStyleCnt="3"/>
      <dgm:spPr/>
      <dgm:t>
        <a:bodyPr/>
        <a:lstStyle/>
        <a:p>
          <a:endParaRPr lang="en-US"/>
        </a:p>
      </dgm:t>
    </dgm:pt>
    <dgm:pt modelId="{DEF7A014-8B62-D640-9D83-A627CE31C421}" type="pres">
      <dgm:prSet presAssocID="{8147590B-4C02-A344-B8DC-BCE1A50F9721}" presName="root2" presStyleCnt="0"/>
      <dgm:spPr/>
    </dgm:pt>
    <dgm:pt modelId="{9097E5DD-D720-D043-BD8A-A145A21D97B6}" type="pres">
      <dgm:prSet presAssocID="{8147590B-4C02-A344-B8DC-BCE1A50F9721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F71048B-A550-8C4A-808A-1CBD5A0C5160}" type="pres">
      <dgm:prSet presAssocID="{8147590B-4C02-A344-B8DC-BCE1A50F9721}" presName="level3hierChild" presStyleCnt="0"/>
      <dgm:spPr/>
    </dgm:pt>
  </dgm:ptLst>
  <dgm:cxnLst>
    <dgm:cxn modelId="{E63C7C26-CF24-4561-B5E7-EE901D2FFF7A}" srcId="{ACDD2038-6FDF-422B-833E-5EDE73E84DEA}" destId="{20F2F2E0-3619-4CDD-AA63-26B9F4B145BE}" srcOrd="0" destOrd="0" parTransId="{6E6ED606-0306-4CA3-9DAC-11F9C154DF70}" sibTransId="{BB4940B4-A7AF-4020-ABD6-49C2AF97ABA7}"/>
    <dgm:cxn modelId="{6956B8A0-45AD-3145-AF4E-9F0C0AAA6977}" type="presOf" srcId="{1FF607EC-0EF5-4F25-B9AE-BD7E191FB9BB}" destId="{4E6BBFEB-1549-4EA6-8414-B97B59316C4A}" srcOrd="1" destOrd="0" presId="urn:microsoft.com/office/officeart/2005/8/layout/hierarchy2"/>
    <dgm:cxn modelId="{E207680F-74A6-0343-BA6F-6F50992522F5}" type="presOf" srcId="{279F7062-9759-2A40-85AD-27C7931A8357}" destId="{A194D2B2-627F-634F-9C5F-67DF15DA415B}" srcOrd="1" destOrd="0" presId="urn:microsoft.com/office/officeart/2005/8/layout/hierarchy2"/>
    <dgm:cxn modelId="{90EC15C6-B5E5-544F-B206-1D363CA7F9F9}" type="presOf" srcId="{54FBBFD1-A5D5-4E4F-A287-6EAB2EABB1BD}" destId="{4217C5C7-48E1-4269-8071-370EF8F655E7}" srcOrd="0" destOrd="0" presId="urn:microsoft.com/office/officeart/2005/8/layout/hierarchy2"/>
    <dgm:cxn modelId="{0500D597-C77B-2C48-8658-9071281533D0}" type="presOf" srcId="{54FBBFD1-A5D5-4E4F-A287-6EAB2EABB1BD}" destId="{F618FAD5-FD86-42A7-890F-3EE6D342D694}" srcOrd="1" destOrd="0" presId="urn:microsoft.com/office/officeart/2005/8/layout/hierarchy2"/>
    <dgm:cxn modelId="{EC8F6F0C-86EF-4B0A-8F85-B2DCEEE7A77E}" srcId="{6FCD0869-356E-45F3-AFBE-B70442C29168}" destId="{41F4F92E-1338-430F-8511-A291D7B3BE7B}" srcOrd="3" destOrd="0" parTransId="{54FBBFD1-A5D5-4E4F-A287-6EAB2EABB1BD}" sibTransId="{2715103A-7D15-4BC1-BAB3-CBD4C781F9DE}"/>
    <dgm:cxn modelId="{BB77B422-06DB-BE4B-8D75-A49E23278605}" srcId="{20F2F2E0-3619-4CDD-AA63-26B9F4B145BE}" destId="{21059909-9233-CC49-91AC-3DF2D6408CD4}" srcOrd="1" destOrd="0" parTransId="{279F7062-9759-2A40-85AD-27C7931A8357}" sibTransId="{83BCEDB0-78C7-854C-9095-886F23647903}"/>
    <dgm:cxn modelId="{1117B03C-E747-F443-964A-5992B94A13E3}" type="presOf" srcId="{ACDD2038-6FDF-422B-833E-5EDE73E84DEA}" destId="{1C2517ED-7B59-43AF-92E3-AB08C45A7230}" srcOrd="0" destOrd="0" presId="urn:microsoft.com/office/officeart/2005/8/layout/hierarchy2"/>
    <dgm:cxn modelId="{E86B29AE-7846-0E44-BC1D-BFFFE90E820E}" type="presOf" srcId="{966B9AAF-0958-4113-A96A-E362523D591E}" destId="{87DAB8A6-7F2D-4BD4-9EAF-14537F8060FF}" srcOrd="0" destOrd="0" presId="urn:microsoft.com/office/officeart/2005/8/layout/hierarchy2"/>
    <dgm:cxn modelId="{8142BCA5-0D1C-0840-B197-0F01A112E33F}" type="presOf" srcId="{21059909-9233-CC49-91AC-3DF2D6408CD4}" destId="{03B5D191-53ED-FA4C-AF76-F35E3875BFC9}" srcOrd="0" destOrd="0" presId="urn:microsoft.com/office/officeart/2005/8/layout/hierarchy2"/>
    <dgm:cxn modelId="{E383853C-E12D-8042-A6EF-A2611C6901E3}" type="presOf" srcId="{EDD1DA1A-A314-4FAF-9B78-04C3CCAF8561}" destId="{BB0769D1-D05A-4561-BA4C-08ED5910D0F9}" srcOrd="0" destOrd="0" presId="urn:microsoft.com/office/officeart/2005/8/layout/hierarchy2"/>
    <dgm:cxn modelId="{59EC878A-29CC-EC49-8AF2-4B91AAF23229}" type="presOf" srcId="{D539F67E-D728-49F1-A921-B1DB669F195D}" destId="{C8034223-8C1D-43F5-B9BE-8965F1D9F6F7}" srcOrd="0" destOrd="0" presId="urn:microsoft.com/office/officeart/2005/8/layout/hierarchy2"/>
    <dgm:cxn modelId="{220600EE-63C3-4B8A-BFD3-4BE0950E0A98}" srcId="{6FCD0869-356E-45F3-AFBE-B70442C29168}" destId="{966B9AAF-0958-4113-A96A-E362523D591E}" srcOrd="2" destOrd="0" parTransId="{1FF607EC-0EF5-4F25-B9AE-BD7E191FB9BB}" sibTransId="{0EB88046-D4D8-484D-94F0-B112A44BB8C8}"/>
    <dgm:cxn modelId="{7F034608-94A7-2343-B762-D9E3DFF01792}" type="presOf" srcId="{A10E91DC-59FB-425F-AAFE-E71A4665DAF2}" destId="{B56AAD65-9985-4540-B1FA-5E92E4B2BAA1}" srcOrd="0" destOrd="0" presId="urn:microsoft.com/office/officeart/2005/8/layout/hierarchy2"/>
    <dgm:cxn modelId="{4E799823-798F-4B2E-894B-5248DE92BD72}" srcId="{6FCD0869-356E-45F3-AFBE-B70442C29168}" destId="{8F91AC12-F708-4EF4-8549-50A31D422AF9}" srcOrd="1" destOrd="0" parTransId="{EDD1DA1A-A314-4FAF-9B78-04C3CCAF8561}" sibTransId="{F50FA9B3-07B0-4901-8AC1-BF4414AE24EE}"/>
    <dgm:cxn modelId="{A4C7E635-216B-4C47-BAA8-CD0553FC0463}" type="presOf" srcId="{8F91AC12-F708-4EF4-8549-50A31D422AF9}" destId="{7D61E912-727C-4986-8EAE-DAF0DE5AC3A1}" srcOrd="0" destOrd="0" presId="urn:microsoft.com/office/officeart/2005/8/layout/hierarchy2"/>
    <dgm:cxn modelId="{26578A99-6D57-564C-89D4-61B987E4696D}" type="presOf" srcId="{41F4F92E-1338-430F-8511-A291D7B3BE7B}" destId="{E0DC2868-3730-48FB-BA1D-4AFADD35444A}" srcOrd="0" destOrd="0" presId="urn:microsoft.com/office/officeart/2005/8/layout/hierarchy2"/>
    <dgm:cxn modelId="{50212DB1-3DA9-0C49-91A0-207CA889E953}" type="presOf" srcId="{5B3BCA31-BC8E-6F49-B8FA-5CDD4AFC2DFD}" destId="{2D32C9D6-1DB2-B046-953C-779DC590F848}" srcOrd="0" destOrd="0" presId="urn:microsoft.com/office/officeart/2005/8/layout/hierarchy2"/>
    <dgm:cxn modelId="{97AC9CF2-8D28-F645-A491-8B64C5E3B244}" type="presOf" srcId="{A10E91DC-59FB-425F-AAFE-E71A4665DAF2}" destId="{595CC4F3-21CF-4F17-95E5-D8B420458987}" srcOrd="1" destOrd="0" presId="urn:microsoft.com/office/officeart/2005/8/layout/hierarchy2"/>
    <dgm:cxn modelId="{4C7041A6-019F-3849-859B-CE7F287D2F01}" type="presOf" srcId="{8147590B-4C02-A344-B8DC-BCE1A50F9721}" destId="{9097E5DD-D720-D043-BD8A-A145A21D97B6}" srcOrd="0" destOrd="0" presId="urn:microsoft.com/office/officeart/2005/8/layout/hierarchy2"/>
    <dgm:cxn modelId="{AE00E0C4-CAD7-6C47-AA22-FEBA4761E02B}" type="presOf" srcId="{1FF607EC-0EF5-4F25-B9AE-BD7E191FB9BB}" destId="{70C9814A-A0D5-49AE-806F-CFAE36FBB00E}" srcOrd="0" destOrd="0" presId="urn:microsoft.com/office/officeart/2005/8/layout/hierarchy2"/>
    <dgm:cxn modelId="{86BAAECE-B85D-404D-88D5-339F6FA65D83}" type="presOf" srcId="{5B3BCA31-BC8E-6F49-B8FA-5CDD4AFC2DFD}" destId="{9B16B52A-1C14-F04B-B98D-91BF7F3B6D5B}" srcOrd="1" destOrd="0" presId="urn:microsoft.com/office/officeart/2005/8/layout/hierarchy2"/>
    <dgm:cxn modelId="{2051D7CA-3FB6-164D-8D05-AE1A1A9FA481}" type="presOf" srcId="{6FCD0869-356E-45F3-AFBE-B70442C29168}" destId="{5750E07A-A139-4680-A178-A1B4FDB06889}" srcOrd="0" destOrd="0" presId="urn:microsoft.com/office/officeart/2005/8/layout/hierarchy2"/>
    <dgm:cxn modelId="{E587E8AA-91D6-3440-8A66-DC5127B73CB7}" type="presOf" srcId="{279F7062-9759-2A40-85AD-27C7931A8357}" destId="{63C05E85-A0D8-D64F-A21C-C24EB82E8AA5}" srcOrd="0" destOrd="0" presId="urn:microsoft.com/office/officeart/2005/8/layout/hierarchy2"/>
    <dgm:cxn modelId="{90502B73-D579-624F-B255-F68D0DCDF121}" type="presOf" srcId="{1F81AB3D-0414-4E3F-8A38-E71605EDC738}" destId="{3E64C780-D0A9-4DA8-952A-816CBF8687CA}" srcOrd="0" destOrd="0" presId="urn:microsoft.com/office/officeart/2005/8/layout/hierarchy2"/>
    <dgm:cxn modelId="{61274AD6-B44E-1C43-A52D-D4F0DF2434C6}" type="presOf" srcId="{20F2F2E0-3619-4CDD-AA63-26B9F4B145BE}" destId="{0864BA2A-A040-4898-9060-F2156268C41A}" srcOrd="0" destOrd="0" presId="urn:microsoft.com/office/officeart/2005/8/layout/hierarchy2"/>
    <dgm:cxn modelId="{4706B65E-71B2-CF47-A707-A3096BC1C75D}" type="presOf" srcId="{D539F67E-D728-49F1-A921-B1DB669F195D}" destId="{70BF5EAF-BFBB-4760-8406-32821C8E0291}" srcOrd="1" destOrd="0" presId="urn:microsoft.com/office/officeart/2005/8/layout/hierarchy2"/>
    <dgm:cxn modelId="{2E1B4518-BA22-4D49-BA15-C19EF289CDE2}" type="presOf" srcId="{EDD1DA1A-A314-4FAF-9B78-04C3CCAF8561}" destId="{60DAC7DF-E488-4E27-8468-7B2C762BD946}" srcOrd="1" destOrd="0" presId="urn:microsoft.com/office/officeart/2005/8/layout/hierarchy2"/>
    <dgm:cxn modelId="{75DE5FA8-7F99-FD4B-A71A-9D916250FB76}" srcId="{20F2F2E0-3619-4CDD-AA63-26B9F4B145BE}" destId="{8147590B-4C02-A344-B8DC-BCE1A50F9721}" srcOrd="2" destOrd="0" parTransId="{5B3BCA31-BC8E-6F49-B8FA-5CDD4AFC2DFD}" sibTransId="{DE9B8B33-D7D8-C842-AF01-689F934C7DCC}"/>
    <dgm:cxn modelId="{1F152703-E2C6-46FC-BC24-496E7B9B7F42}" srcId="{6FCD0869-356E-45F3-AFBE-B70442C29168}" destId="{1F81AB3D-0414-4E3F-8A38-E71605EDC738}" srcOrd="0" destOrd="0" parTransId="{A10E91DC-59FB-425F-AAFE-E71A4665DAF2}" sibTransId="{2FB402FA-0265-4EBA-8AC0-2EF18D3D0924}"/>
    <dgm:cxn modelId="{925143BC-CD05-4FEA-A05E-BFD3C7F1824C}" srcId="{20F2F2E0-3619-4CDD-AA63-26B9F4B145BE}" destId="{6FCD0869-356E-45F3-AFBE-B70442C29168}" srcOrd="0" destOrd="0" parTransId="{D539F67E-D728-49F1-A921-B1DB669F195D}" sibTransId="{CCA6E328-5DB3-493C-BB11-A4A44A8F6C26}"/>
    <dgm:cxn modelId="{814A29D7-1E7D-8947-BC22-C830AF74E3F1}" type="presParOf" srcId="{1C2517ED-7B59-43AF-92E3-AB08C45A7230}" destId="{C3E3822D-85B1-4956-AB15-5C5A4E28EB6E}" srcOrd="0" destOrd="0" presId="urn:microsoft.com/office/officeart/2005/8/layout/hierarchy2"/>
    <dgm:cxn modelId="{EDEE70D9-6189-D84E-834F-89CB7969555F}" type="presParOf" srcId="{C3E3822D-85B1-4956-AB15-5C5A4E28EB6E}" destId="{0864BA2A-A040-4898-9060-F2156268C41A}" srcOrd="0" destOrd="0" presId="urn:microsoft.com/office/officeart/2005/8/layout/hierarchy2"/>
    <dgm:cxn modelId="{367E76F0-9D55-2542-BC83-CC2953B8C398}" type="presParOf" srcId="{C3E3822D-85B1-4956-AB15-5C5A4E28EB6E}" destId="{E23BEC23-6584-46AB-9BE2-F475FB286E32}" srcOrd="1" destOrd="0" presId="urn:microsoft.com/office/officeart/2005/8/layout/hierarchy2"/>
    <dgm:cxn modelId="{AD54A76B-D307-1549-88A1-C265AF80BB17}" type="presParOf" srcId="{E23BEC23-6584-46AB-9BE2-F475FB286E32}" destId="{C8034223-8C1D-43F5-B9BE-8965F1D9F6F7}" srcOrd="0" destOrd="0" presId="urn:microsoft.com/office/officeart/2005/8/layout/hierarchy2"/>
    <dgm:cxn modelId="{477ECE4B-4005-2F4A-BB36-7541D342142F}" type="presParOf" srcId="{C8034223-8C1D-43F5-B9BE-8965F1D9F6F7}" destId="{70BF5EAF-BFBB-4760-8406-32821C8E0291}" srcOrd="0" destOrd="0" presId="urn:microsoft.com/office/officeart/2005/8/layout/hierarchy2"/>
    <dgm:cxn modelId="{55E52EEB-BF1D-3343-95C0-EEF79F2DCF7D}" type="presParOf" srcId="{E23BEC23-6584-46AB-9BE2-F475FB286E32}" destId="{4C211BE3-61D4-4F88-84FC-405F91FA43A3}" srcOrd="1" destOrd="0" presId="urn:microsoft.com/office/officeart/2005/8/layout/hierarchy2"/>
    <dgm:cxn modelId="{4E9AFED8-C87A-7B4D-8E16-FFAD368B5612}" type="presParOf" srcId="{4C211BE3-61D4-4F88-84FC-405F91FA43A3}" destId="{5750E07A-A139-4680-A178-A1B4FDB06889}" srcOrd="0" destOrd="0" presId="urn:microsoft.com/office/officeart/2005/8/layout/hierarchy2"/>
    <dgm:cxn modelId="{F6FF220B-8B35-484B-BEB0-F587A9AC15DB}" type="presParOf" srcId="{4C211BE3-61D4-4F88-84FC-405F91FA43A3}" destId="{5C7CA73A-3884-45C2-96E4-051B0740F611}" srcOrd="1" destOrd="0" presId="urn:microsoft.com/office/officeart/2005/8/layout/hierarchy2"/>
    <dgm:cxn modelId="{4FAD3049-C4EC-224C-9991-EDED1613D276}" type="presParOf" srcId="{5C7CA73A-3884-45C2-96E4-051B0740F611}" destId="{B56AAD65-9985-4540-B1FA-5E92E4B2BAA1}" srcOrd="0" destOrd="0" presId="urn:microsoft.com/office/officeart/2005/8/layout/hierarchy2"/>
    <dgm:cxn modelId="{C6AE98CA-7F81-084C-8573-B01F6BFDD862}" type="presParOf" srcId="{B56AAD65-9985-4540-B1FA-5E92E4B2BAA1}" destId="{595CC4F3-21CF-4F17-95E5-D8B420458987}" srcOrd="0" destOrd="0" presId="urn:microsoft.com/office/officeart/2005/8/layout/hierarchy2"/>
    <dgm:cxn modelId="{F7D69041-4A2C-A244-8FCA-2C19E7A8E923}" type="presParOf" srcId="{5C7CA73A-3884-45C2-96E4-051B0740F611}" destId="{8A11A409-FF07-4118-A6C2-0555A31C9537}" srcOrd="1" destOrd="0" presId="urn:microsoft.com/office/officeart/2005/8/layout/hierarchy2"/>
    <dgm:cxn modelId="{84BE99FA-E8EA-544D-937E-E4000F06B848}" type="presParOf" srcId="{8A11A409-FF07-4118-A6C2-0555A31C9537}" destId="{3E64C780-D0A9-4DA8-952A-816CBF8687CA}" srcOrd="0" destOrd="0" presId="urn:microsoft.com/office/officeart/2005/8/layout/hierarchy2"/>
    <dgm:cxn modelId="{BBB1E874-5FBC-6242-B4EA-5415FD9C5095}" type="presParOf" srcId="{8A11A409-FF07-4118-A6C2-0555A31C9537}" destId="{A132F484-A4D3-47B7-9490-EC8936BA75F9}" srcOrd="1" destOrd="0" presId="urn:microsoft.com/office/officeart/2005/8/layout/hierarchy2"/>
    <dgm:cxn modelId="{2742A402-2F53-F944-9788-9A2D26B2F0CC}" type="presParOf" srcId="{5C7CA73A-3884-45C2-96E4-051B0740F611}" destId="{BB0769D1-D05A-4561-BA4C-08ED5910D0F9}" srcOrd="2" destOrd="0" presId="urn:microsoft.com/office/officeart/2005/8/layout/hierarchy2"/>
    <dgm:cxn modelId="{D824AFCC-1934-7444-A9FA-1D28CE47E254}" type="presParOf" srcId="{BB0769D1-D05A-4561-BA4C-08ED5910D0F9}" destId="{60DAC7DF-E488-4E27-8468-7B2C762BD946}" srcOrd="0" destOrd="0" presId="urn:microsoft.com/office/officeart/2005/8/layout/hierarchy2"/>
    <dgm:cxn modelId="{D505CF79-7C61-D545-85B8-29B1CF1F2210}" type="presParOf" srcId="{5C7CA73A-3884-45C2-96E4-051B0740F611}" destId="{C4709324-5887-40B1-BF67-2D65D852032C}" srcOrd="3" destOrd="0" presId="urn:microsoft.com/office/officeart/2005/8/layout/hierarchy2"/>
    <dgm:cxn modelId="{A1B6DD33-AFF4-A540-B339-ECC9FD77D168}" type="presParOf" srcId="{C4709324-5887-40B1-BF67-2D65D852032C}" destId="{7D61E912-727C-4986-8EAE-DAF0DE5AC3A1}" srcOrd="0" destOrd="0" presId="urn:microsoft.com/office/officeart/2005/8/layout/hierarchy2"/>
    <dgm:cxn modelId="{34778611-B4D4-7E4A-A0C3-F2AAA87E924A}" type="presParOf" srcId="{C4709324-5887-40B1-BF67-2D65D852032C}" destId="{722371C3-9E47-47F1-9FBB-7A8E0F90B8A5}" srcOrd="1" destOrd="0" presId="urn:microsoft.com/office/officeart/2005/8/layout/hierarchy2"/>
    <dgm:cxn modelId="{27B36FD6-B1B1-0542-94C0-99993EDD5AC9}" type="presParOf" srcId="{5C7CA73A-3884-45C2-96E4-051B0740F611}" destId="{70C9814A-A0D5-49AE-806F-CFAE36FBB00E}" srcOrd="4" destOrd="0" presId="urn:microsoft.com/office/officeart/2005/8/layout/hierarchy2"/>
    <dgm:cxn modelId="{9AAD430C-DA39-4E47-B832-5197190AE9E2}" type="presParOf" srcId="{70C9814A-A0D5-49AE-806F-CFAE36FBB00E}" destId="{4E6BBFEB-1549-4EA6-8414-B97B59316C4A}" srcOrd="0" destOrd="0" presId="urn:microsoft.com/office/officeart/2005/8/layout/hierarchy2"/>
    <dgm:cxn modelId="{05E108D1-FFCF-AB4D-B431-D273A66D361F}" type="presParOf" srcId="{5C7CA73A-3884-45C2-96E4-051B0740F611}" destId="{C5E51D8A-1C18-4282-9339-66269D978A12}" srcOrd="5" destOrd="0" presId="urn:microsoft.com/office/officeart/2005/8/layout/hierarchy2"/>
    <dgm:cxn modelId="{9BCC1539-A01D-EA4C-9C68-6CE8E12FD6DA}" type="presParOf" srcId="{C5E51D8A-1C18-4282-9339-66269D978A12}" destId="{87DAB8A6-7F2D-4BD4-9EAF-14537F8060FF}" srcOrd="0" destOrd="0" presId="urn:microsoft.com/office/officeart/2005/8/layout/hierarchy2"/>
    <dgm:cxn modelId="{612D3429-433A-4942-A720-3AE95F586546}" type="presParOf" srcId="{C5E51D8A-1C18-4282-9339-66269D978A12}" destId="{9074FAE6-2D92-4E22-A594-1A734C032961}" srcOrd="1" destOrd="0" presId="urn:microsoft.com/office/officeart/2005/8/layout/hierarchy2"/>
    <dgm:cxn modelId="{083C38C9-56A4-D645-B998-A7905EBB51C5}" type="presParOf" srcId="{5C7CA73A-3884-45C2-96E4-051B0740F611}" destId="{4217C5C7-48E1-4269-8071-370EF8F655E7}" srcOrd="6" destOrd="0" presId="urn:microsoft.com/office/officeart/2005/8/layout/hierarchy2"/>
    <dgm:cxn modelId="{7D3876E9-CFF1-8642-AA46-136420B15D2E}" type="presParOf" srcId="{4217C5C7-48E1-4269-8071-370EF8F655E7}" destId="{F618FAD5-FD86-42A7-890F-3EE6D342D694}" srcOrd="0" destOrd="0" presId="urn:microsoft.com/office/officeart/2005/8/layout/hierarchy2"/>
    <dgm:cxn modelId="{0D93291A-46D2-C54A-914E-C11481E3113C}" type="presParOf" srcId="{5C7CA73A-3884-45C2-96E4-051B0740F611}" destId="{2D5589E8-BDAC-4664-A047-8B09C37639DD}" srcOrd="7" destOrd="0" presId="urn:microsoft.com/office/officeart/2005/8/layout/hierarchy2"/>
    <dgm:cxn modelId="{0837DC86-D223-0B4E-9E7D-99111D7EAF4A}" type="presParOf" srcId="{2D5589E8-BDAC-4664-A047-8B09C37639DD}" destId="{E0DC2868-3730-48FB-BA1D-4AFADD35444A}" srcOrd="0" destOrd="0" presId="urn:microsoft.com/office/officeart/2005/8/layout/hierarchy2"/>
    <dgm:cxn modelId="{F34A8FED-3724-6647-9A13-E30E76559098}" type="presParOf" srcId="{2D5589E8-BDAC-4664-A047-8B09C37639DD}" destId="{29218AE5-A4F7-4954-BF5D-F157BD74F825}" srcOrd="1" destOrd="0" presId="urn:microsoft.com/office/officeart/2005/8/layout/hierarchy2"/>
    <dgm:cxn modelId="{AB159A43-6D75-1F41-AF59-54BA8CE3234A}" type="presParOf" srcId="{E23BEC23-6584-46AB-9BE2-F475FB286E32}" destId="{63C05E85-A0D8-D64F-A21C-C24EB82E8AA5}" srcOrd="2" destOrd="0" presId="urn:microsoft.com/office/officeart/2005/8/layout/hierarchy2"/>
    <dgm:cxn modelId="{BD3F712F-D197-9F44-BF65-969619DFED17}" type="presParOf" srcId="{63C05E85-A0D8-D64F-A21C-C24EB82E8AA5}" destId="{A194D2B2-627F-634F-9C5F-67DF15DA415B}" srcOrd="0" destOrd="0" presId="urn:microsoft.com/office/officeart/2005/8/layout/hierarchy2"/>
    <dgm:cxn modelId="{B3312C39-EBD1-9240-9B65-F0322ABEA827}" type="presParOf" srcId="{E23BEC23-6584-46AB-9BE2-F475FB286E32}" destId="{68B2041C-6C67-694B-B328-58312089F336}" srcOrd="3" destOrd="0" presId="urn:microsoft.com/office/officeart/2005/8/layout/hierarchy2"/>
    <dgm:cxn modelId="{EAFB6A50-1DF5-C74C-9B2E-6E894764AC10}" type="presParOf" srcId="{68B2041C-6C67-694B-B328-58312089F336}" destId="{03B5D191-53ED-FA4C-AF76-F35E3875BFC9}" srcOrd="0" destOrd="0" presId="urn:microsoft.com/office/officeart/2005/8/layout/hierarchy2"/>
    <dgm:cxn modelId="{F41E99E7-7603-8249-A3C2-87D0BCB18D35}" type="presParOf" srcId="{68B2041C-6C67-694B-B328-58312089F336}" destId="{50FC805D-DDAF-CE4E-8CCB-F5E865C90DCC}" srcOrd="1" destOrd="0" presId="urn:microsoft.com/office/officeart/2005/8/layout/hierarchy2"/>
    <dgm:cxn modelId="{57639F0F-39B2-7F4C-9FC4-B5FCC78248B4}" type="presParOf" srcId="{E23BEC23-6584-46AB-9BE2-F475FB286E32}" destId="{2D32C9D6-1DB2-B046-953C-779DC590F848}" srcOrd="4" destOrd="0" presId="urn:microsoft.com/office/officeart/2005/8/layout/hierarchy2"/>
    <dgm:cxn modelId="{FF102F84-4FBD-434C-BA9B-CD0696583D1C}" type="presParOf" srcId="{2D32C9D6-1DB2-B046-953C-779DC590F848}" destId="{9B16B52A-1C14-F04B-B98D-91BF7F3B6D5B}" srcOrd="0" destOrd="0" presId="urn:microsoft.com/office/officeart/2005/8/layout/hierarchy2"/>
    <dgm:cxn modelId="{FF8AFCD7-76D1-754B-844D-C78219A152C3}" type="presParOf" srcId="{E23BEC23-6584-46AB-9BE2-F475FB286E32}" destId="{DEF7A014-8B62-D640-9D83-A627CE31C421}" srcOrd="5" destOrd="0" presId="urn:microsoft.com/office/officeart/2005/8/layout/hierarchy2"/>
    <dgm:cxn modelId="{318FD911-2F1F-4F4D-95CB-C03020981E39}" type="presParOf" srcId="{DEF7A014-8B62-D640-9D83-A627CE31C421}" destId="{9097E5DD-D720-D043-BD8A-A145A21D97B6}" srcOrd="0" destOrd="0" presId="urn:microsoft.com/office/officeart/2005/8/layout/hierarchy2"/>
    <dgm:cxn modelId="{173E8C1C-B1B9-0F40-A7F8-8F51EE8FAD2D}" type="presParOf" srcId="{DEF7A014-8B62-D640-9D83-A627CE31C421}" destId="{2F71048B-A550-8C4A-808A-1CBD5A0C516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248CE1C-C3CC-4A48-BE6B-1B51A7E1C09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5E9A7EC-C3A6-4ACA-AAD7-3EF60F912291}">
      <dgm:prSet phldrT="[Text]" custT="1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3700" dirty="0">
              <a:solidFill>
                <a:schemeClr val="tx1">
                  <a:lumMod val="50000"/>
                </a:schemeClr>
              </a:solidFill>
            </a:rPr>
            <a:t>R </a:t>
          </a:r>
          <a:r>
            <a:rPr lang="en-US" sz="2000" dirty="0" err="1">
              <a:solidFill>
                <a:schemeClr val="tx1">
                  <a:lumMod val="50000"/>
                </a:schemeClr>
              </a:solidFill>
            </a:rPr>
            <a:t>ead</a:t>
          </a:r>
          <a:endParaRPr lang="en-US" sz="2000" dirty="0">
            <a:solidFill>
              <a:schemeClr val="tx1">
                <a:lumMod val="50000"/>
              </a:schemeClr>
            </a:solidFill>
          </a:endParaRPr>
        </a:p>
      </dgm:t>
    </dgm:pt>
    <dgm:pt modelId="{EE3F490F-335A-4FB2-A281-9B1AFA6014B9}" type="parTrans" cxnId="{B5C3C102-77B8-4916-9A0D-81C85AFE1BF3}">
      <dgm:prSet/>
      <dgm:spPr/>
      <dgm:t>
        <a:bodyPr/>
        <a:lstStyle/>
        <a:p>
          <a:endParaRPr lang="en-US"/>
        </a:p>
      </dgm:t>
    </dgm:pt>
    <dgm:pt modelId="{672E50A5-4823-4BC1-A622-CC9DADB35A1B}" type="sibTrans" cxnId="{B5C3C102-77B8-4916-9A0D-81C85AFE1BF3}">
      <dgm:prSet/>
      <dgm:spPr/>
      <dgm:t>
        <a:bodyPr/>
        <a:lstStyle/>
        <a:p>
          <a:endParaRPr lang="en-US"/>
        </a:p>
      </dgm:t>
    </dgm:pt>
    <dgm:pt modelId="{BF40764B-FCAA-44E7-AEBD-413F54A951B8}">
      <dgm:prSet phldrT="[Text]" custT="1"/>
      <dgm:spPr>
        <a:solidFill>
          <a:schemeClr val="accent1"/>
        </a:solidFill>
        <a:ln w="25400">
          <a:solidFill>
            <a:schemeClr val="bg1"/>
          </a:solidFill>
        </a:ln>
      </dgm:spPr>
      <dgm:t>
        <a:bodyPr/>
        <a:lstStyle/>
        <a:p>
          <a:r>
            <a:rPr lang="en-US" sz="3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 </a:t>
          </a:r>
          <a:r>
            <a:rPr lang="en-US" sz="20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rint</a:t>
          </a:r>
          <a:endParaRPr lang="en-US" sz="20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D9B2DCC-90E3-461C-849D-48F6265E3C39}" type="parTrans" cxnId="{F74997F6-3D20-4B4F-9778-DEF8D75691BD}">
      <dgm:prSet/>
      <dgm:spPr/>
      <dgm:t>
        <a:bodyPr/>
        <a:lstStyle/>
        <a:p>
          <a:endParaRPr lang="en-US"/>
        </a:p>
      </dgm:t>
    </dgm:pt>
    <dgm:pt modelId="{2124D726-1F75-4E9A-93C6-C967E03DA560}" type="sibTrans" cxnId="{F74997F6-3D20-4B4F-9778-DEF8D75691BD}">
      <dgm:prSet/>
      <dgm:spPr/>
      <dgm:t>
        <a:bodyPr/>
        <a:lstStyle/>
        <a:p>
          <a:endParaRPr lang="en-US"/>
        </a:p>
      </dgm:t>
    </dgm:pt>
    <dgm:pt modelId="{0C49EF50-0910-4B55-AB40-D32898F598A4}">
      <dgm:prSet phldrT="[Text]" custT="1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3700" dirty="0">
              <a:solidFill>
                <a:schemeClr val="tx1">
                  <a:lumMod val="50000"/>
                </a:schemeClr>
              </a:solidFill>
            </a:rPr>
            <a:t>L </a:t>
          </a:r>
          <a:r>
            <a:rPr lang="en-US" sz="2000" dirty="0" err="1">
              <a:solidFill>
                <a:schemeClr val="tx1">
                  <a:lumMod val="50000"/>
                </a:schemeClr>
              </a:solidFill>
            </a:rPr>
            <a:t>oop</a:t>
          </a:r>
          <a:endParaRPr lang="en-US" sz="2000" dirty="0">
            <a:solidFill>
              <a:schemeClr val="tx1">
                <a:lumMod val="50000"/>
              </a:schemeClr>
            </a:solidFill>
          </a:endParaRPr>
        </a:p>
      </dgm:t>
    </dgm:pt>
    <dgm:pt modelId="{51195A84-67C0-46AE-9021-87FE9192C5D1}" type="parTrans" cxnId="{F3DCEF95-9C4A-4B2F-A6FE-51ABBCC5A567}">
      <dgm:prSet/>
      <dgm:spPr/>
      <dgm:t>
        <a:bodyPr/>
        <a:lstStyle/>
        <a:p>
          <a:endParaRPr lang="en-US"/>
        </a:p>
      </dgm:t>
    </dgm:pt>
    <dgm:pt modelId="{F8B103EF-0050-4120-A6A7-646FB3463315}" type="sibTrans" cxnId="{F3DCEF95-9C4A-4B2F-A6FE-51ABBCC5A567}">
      <dgm:prSet/>
      <dgm:spPr/>
      <dgm:t>
        <a:bodyPr/>
        <a:lstStyle/>
        <a:p>
          <a:endParaRPr lang="en-US"/>
        </a:p>
      </dgm:t>
    </dgm:pt>
    <dgm:pt modelId="{ACDA42E9-D585-4F93-9C84-41472DDA84D9}">
      <dgm:prSet phldrT="[Text]" custT="1"/>
      <dgm:spPr>
        <a:solidFill>
          <a:schemeClr val="bg1">
            <a:lumMod val="85000"/>
          </a:schemeClr>
        </a:solidFill>
        <a:ln w="25400"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4300" dirty="0">
              <a:solidFill>
                <a:schemeClr val="tx1">
                  <a:lumMod val="50000"/>
                </a:schemeClr>
              </a:solidFill>
            </a:rPr>
            <a:t>E </a:t>
          </a:r>
          <a:r>
            <a:rPr lang="en-US" sz="2000" dirty="0" err="1">
              <a:solidFill>
                <a:schemeClr val="tx1">
                  <a:lumMod val="50000"/>
                </a:schemeClr>
              </a:solidFill>
            </a:rPr>
            <a:t>val</a:t>
          </a:r>
          <a:endParaRPr lang="en-US" sz="2000" dirty="0">
            <a:solidFill>
              <a:schemeClr val="tx1">
                <a:lumMod val="50000"/>
              </a:schemeClr>
            </a:solidFill>
          </a:endParaRPr>
        </a:p>
      </dgm:t>
    </dgm:pt>
    <dgm:pt modelId="{559715B5-5DDE-4CB3-A75A-62AEC7CAEFFF}" type="parTrans" cxnId="{D7EBB97F-F3B2-4B04-9688-31C57D94AD54}">
      <dgm:prSet/>
      <dgm:spPr/>
      <dgm:t>
        <a:bodyPr/>
        <a:lstStyle/>
        <a:p>
          <a:endParaRPr lang="en-US"/>
        </a:p>
      </dgm:t>
    </dgm:pt>
    <dgm:pt modelId="{3E4A059C-EE7B-434A-9594-69D6AD8A03C2}" type="sibTrans" cxnId="{D7EBB97F-F3B2-4B04-9688-31C57D94AD54}">
      <dgm:prSet/>
      <dgm:spPr/>
      <dgm:t>
        <a:bodyPr/>
        <a:lstStyle/>
        <a:p>
          <a:endParaRPr lang="en-US"/>
        </a:p>
      </dgm:t>
    </dgm:pt>
    <dgm:pt modelId="{AD5F895B-4E5E-4D8F-B36C-329A6334884A}" type="pres">
      <dgm:prSet presAssocID="{F248CE1C-C3CC-4A48-BE6B-1B51A7E1C09E}" presName="Name0" presStyleCnt="0">
        <dgm:presLayoutVars>
          <dgm:dir/>
          <dgm:animLvl val="lvl"/>
          <dgm:resizeHandles val="exact"/>
        </dgm:presLayoutVars>
      </dgm:prSet>
      <dgm:spPr/>
    </dgm:pt>
    <dgm:pt modelId="{BC5C9942-116C-40CF-8A3B-056CD2837B1B}" type="pres">
      <dgm:prSet presAssocID="{25E9A7EC-C3A6-4ACA-AAD7-3EF60F912291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9F1775-24F4-4D93-9E12-606CD14E06A0}" type="pres">
      <dgm:prSet presAssocID="{672E50A5-4823-4BC1-A622-CC9DADB35A1B}" presName="parTxOnlySpace" presStyleCnt="0"/>
      <dgm:spPr/>
    </dgm:pt>
    <dgm:pt modelId="{A8BC982F-EE18-46A6-88BC-D5AA38B79CCD}" type="pres">
      <dgm:prSet presAssocID="{ACDA42E9-D585-4F93-9C84-41472DDA84D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39867F-F541-4962-9765-993313D9EC0C}" type="pres">
      <dgm:prSet presAssocID="{3E4A059C-EE7B-434A-9594-69D6AD8A03C2}" presName="parTxOnlySpace" presStyleCnt="0"/>
      <dgm:spPr/>
    </dgm:pt>
    <dgm:pt modelId="{BED79BD0-53F0-4A81-9EFC-06B1FF127DC6}" type="pres">
      <dgm:prSet presAssocID="{BF40764B-FCAA-44E7-AEBD-413F54A951B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23A732-B98A-4AED-8ED1-A9B29A0AC6FE}" type="pres">
      <dgm:prSet presAssocID="{2124D726-1F75-4E9A-93C6-C967E03DA560}" presName="parTxOnlySpace" presStyleCnt="0"/>
      <dgm:spPr/>
    </dgm:pt>
    <dgm:pt modelId="{CDC0A61C-B175-4043-972C-7F2A2447DB4C}" type="pres">
      <dgm:prSet presAssocID="{0C49EF50-0910-4B55-AB40-D32898F598A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5B52BFD-04CE-4702-A2E9-69183FB195D2}" type="presOf" srcId="{0C49EF50-0910-4B55-AB40-D32898F598A4}" destId="{CDC0A61C-B175-4043-972C-7F2A2447DB4C}" srcOrd="0" destOrd="0" presId="urn:microsoft.com/office/officeart/2005/8/layout/chevron1"/>
    <dgm:cxn modelId="{723CC7CC-379D-4A3D-AA3F-9393F5B3EAE4}" type="presOf" srcId="{F248CE1C-C3CC-4A48-BE6B-1B51A7E1C09E}" destId="{AD5F895B-4E5E-4D8F-B36C-329A6334884A}" srcOrd="0" destOrd="0" presId="urn:microsoft.com/office/officeart/2005/8/layout/chevron1"/>
    <dgm:cxn modelId="{F3DCEF95-9C4A-4B2F-A6FE-51ABBCC5A567}" srcId="{F248CE1C-C3CC-4A48-BE6B-1B51A7E1C09E}" destId="{0C49EF50-0910-4B55-AB40-D32898F598A4}" srcOrd="3" destOrd="0" parTransId="{51195A84-67C0-46AE-9021-87FE9192C5D1}" sibTransId="{F8B103EF-0050-4120-A6A7-646FB3463315}"/>
    <dgm:cxn modelId="{D7EBB97F-F3B2-4B04-9688-31C57D94AD54}" srcId="{F248CE1C-C3CC-4A48-BE6B-1B51A7E1C09E}" destId="{ACDA42E9-D585-4F93-9C84-41472DDA84D9}" srcOrd="1" destOrd="0" parTransId="{559715B5-5DDE-4CB3-A75A-62AEC7CAEFFF}" sibTransId="{3E4A059C-EE7B-434A-9594-69D6AD8A03C2}"/>
    <dgm:cxn modelId="{34CDB6F5-369B-4AB4-A433-0046E30CC5B9}" type="presOf" srcId="{BF40764B-FCAA-44E7-AEBD-413F54A951B8}" destId="{BED79BD0-53F0-4A81-9EFC-06B1FF127DC6}" srcOrd="0" destOrd="0" presId="urn:microsoft.com/office/officeart/2005/8/layout/chevron1"/>
    <dgm:cxn modelId="{B5C3C102-77B8-4916-9A0D-81C85AFE1BF3}" srcId="{F248CE1C-C3CC-4A48-BE6B-1B51A7E1C09E}" destId="{25E9A7EC-C3A6-4ACA-AAD7-3EF60F912291}" srcOrd="0" destOrd="0" parTransId="{EE3F490F-335A-4FB2-A281-9B1AFA6014B9}" sibTransId="{672E50A5-4823-4BC1-A622-CC9DADB35A1B}"/>
    <dgm:cxn modelId="{F74997F6-3D20-4B4F-9778-DEF8D75691BD}" srcId="{F248CE1C-C3CC-4A48-BE6B-1B51A7E1C09E}" destId="{BF40764B-FCAA-44E7-AEBD-413F54A951B8}" srcOrd="2" destOrd="0" parTransId="{AD9B2DCC-90E3-461C-849D-48F6265E3C39}" sibTransId="{2124D726-1F75-4E9A-93C6-C967E03DA560}"/>
    <dgm:cxn modelId="{AB2BBC22-48E5-4463-97B7-19F63C9E70D9}" type="presOf" srcId="{25E9A7EC-C3A6-4ACA-AAD7-3EF60F912291}" destId="{BC5C9942-116C-40CF-8A3B-056CD2837B1B}" srcOrd="0" destOrd="0" presId="urn:microsoft.com/office/officeart/2005/8/layout/chevron1"/>
    <dgm:cxn modelId="{79E3560F-4FAB-4634-A49E-3C8F3FE6BC12}" type="presOf" srcId="{ACDA42E9-D585-4F93-9C84-41472DDA84D9}" destId="{A8BC982F-EE18-46A6-88BC-D5AA38B79CCD}" srcOrd="0" destOrd="0" presId="urn:microsoft.com/office/officeart/2005/8/layout/chevron1"/>
    <dgm:cxn modelId="{D4A6EF3B-404D-48EE-8D48-D1862E89862F}" type="presParOf" srcId="{AD5F895B-4E5E-4D8F-B36C-329A6334884A}" destId="{BC5C9942-116C-40CF-8A3B-056CD2837B1B}" srcOrd="0" destOrd="0" presId="urn:microsoft.com/office/officeart/2005/8/layout/chevron1"/>
    <dgm:cxn modelId="{64B72A04-D12F-4C6F-A302-889A420E9E80}" type="presParOf" srcId="{AD5F895B-4E5E-4D8F-B36C-329A6334884A}" destId="{9E9F1775-24F4-4D93-9E12-606CD14E06A0}" srcOrd="1" destOrd="0" presId="urn:microsoft.com/office/officeart/2005/8/layout/chevron1"/>
    <dgm:cxn modelId="{B7365118-986E-43A4-8B50-919C9156C60C}" type="presParOf" srcId="{AD5F895B-4E5E-4D8F-B36C-329A6334884A}" destId="{A8BC982F-EE18-46A6-88BC-D5AA38B79CCD}" srcOrd="2" destOrd="0" presId="urn:microsoft.com/office/officeart/2005/8/layout/chevron1"/>
    <dgm:cxn modelId="{9424B9DA-FF85-4E44-9F75-02883772AC70}" type="presParOf" srcId="{AD5F895B-4E5E-4D8F-B36C-329A6334884A}" destId="{B339867F-F541-4962-9765-993313D9EC0C}" srcOrd="3" destOrd="0" presId="urn:microsoft.com/office/officeart/2005/8/layout/chevron1"/>
    <dgm:cxn modelId="{D707EA27-6993-4401-8414-7AE8BC20D1DF}" type="presParOf" srcId="{AD5F895B-4E5E-4D8F-B36C-329A6334884A}" destId="{BED79BD0-53F0-4A81-9EFC-06B1FF127DC6}" srcOrd="4" destOrd="0" presId="urn:microsoft.com/office/officeart/2005/8/layout/chevron1"/>
    <dgm:cxn modelId="{354E4389-23D0-4C60-8A0F-C7383F2A20D1}" type="presParOf" srcId="{AD5F895B-4E5E-4D8F-B36C-329A6334884A}" destId="{DD23A732-B98A-4AED-8ED1-A9B29A0AC6FE}" srcOrd="5" destOrd="0" presId="urn:microsoft.com/office/officeart/2005/8/layout/chevron1"/>
    <dgm:cxn modelId="{E57C54EB-131D-45A4-A3B4-61FF8601676E}" type="presParOf" srcId="{AD5F895B-4E5E-4D8F-B36C-329A6334884A}" destId="{CDC0A61C-B175-4043-972C-7F2A2447DB4C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CDD2038-6FDF-422B-833E-5EDE73E84DEA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8F8468-886B-4CF4-9435-7BDE2D37E31E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dirty="0"/>
            <a:t>Pre-imported packages</a:t>
          </a:r>
        </a:p>
      </dgm:t>
    </dgm:pt>
    <dgm:pt modelId="{8D3C51EE-7038-4C00-AA00-C0C1B17A3336}" type="parTrans" cxnId="{93924B6F-AF56-4E3B-B114-C0D9A95CDDDE}">
      <dgm:prSet/>
      <dgm:spPr/>
      <dgm:t>
        <a:bodyPr/>
        <a:lstStyle/>
        <a:p>
          <a:endParaRPr lang="en-US" sz="1100"/>
        </a:p>
      </dgm:t>
    </dgm:pt>
    <dgm:pt modelId="{3E409ABB-EC1D-4644-A18E-7612FB44B692}" type="sibTrans" cxnId="{93924B6F-AF56-4E3B-B114-C0D9A95CDDDE}">
      <dgm:prSet/>
      <dgm:spPr/>
      <dgm:t>
        <a:bodyPr/>
        <a:lstStyle/>
        <a:p>
          <a:endParaRPr lang="en-US" sz="1100"/>
        </a:p>
      </dgm:t>
    </dgm:pt>
    <dgm:pt modelId="{A2B47392-078B-48CB-9690-43BC733127AD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3200" dirty="0"/>
            <a:t>math</a:t>
          </a:r>
        </a:p>
      </dgm:t>
    </dgm:pt>
    <dgm:pt modelId="{94C4128D-F2B4-46F4-9AE7-390E21C2C499}" type="sibTrans" cxnId="{04039466-E189-4000-AC18-9E19D898D685}">
      <dgm:prSet/>
      <dgm:spPr/>
      <dgm:t>
        <a:bodyPr/>
        <a:lstStyle/>
        <a:p>
          <a:endParaRPr lang="en-US"/>
        </a:p>
      </dgm:t>
    </dgm:pt>
    <dgm:pt modelId="{48299795-E2E5-4CED-AEC9-D5A6D9B0622A}" type="parTrans" cxnId="{04039466-E189-4000-AC18-9E19D898D685}">
      <dgm:prSet/>
      <dgm:spPr/>
      <dgm:t>
        <a:bodyPr/>
        <a:lstStyle/>
        <a:p>
          <a:endParaRPr lang="en-US"/>
        </a:p>
      </dgm:t>
    </dgm:pt>
    <dgm:pt modelId="{83903589-792F-4B14-88F8-201C503D3990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3200" dirty="0" err="1"/>
            <a:t>io</a:t>
          </a:r>
          <a:endParaRPr lang="en-US" sz="3200" dirty="0"/>
        </a:p>
      </dgm:t>
    </dgm:pt>
    <dgm:pt modelId="{CA14CB3C-4EFC-441A-B637-45C835213499}" type="sibTrans" cxnId="{13E42DEB-27C5-4BAF-B869-68E1B2D73F17}">
      <dgm:prSet/>
      <dgm:spPr/>
      <dgm:t>
        <a:bodyPr/>
        <a:lstStyle/>
        <a:p>
          <a:endParaRPr lang="en-US"/>
        </a:p>
      </dgm:t>
    </dgm:pt>
    <dgm:pt modelId="{5D12A996-5543-4A4B-A495-39B90FAAD94C}" type="parTrans" cxnId="{13E42DEB-27C5-4BAF-B869-68E1B2D73F17}">
      <dgm:prSet/>
      <dgm:spPr/>
      <dgm:t>
        <a:bodyPr/>
        <a:lstStyle/>
        <a:p>
          <a:endParaRPr lang="en-US"/>
        </a:p>
      </dgm:t>
    </dgm:pt>
    <dgm:pt modelId="{D5B43AE4-E9F4-4D09-9900-C9CE5271BF27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2800" dirty="0" err="1"/>
            <a:t>util</a:t>
          </a:r>
          <a:endParaRPr lang="en-US" sz="2800" dirty="0"/>
        </a:p>
      </dgm:t>
    </dgm:pt>
    <dgm:pt modelId="{B32626D2-3458-44F3-A096-3A7262B86108}" type="sibTrans" cxnId="{C6EEB65D-9DC3-4649-98E0-346A3DFF6872}">
      <dgm:prSet/>
      <dgm:spPr/>
      <dgm:t>
        <a:bodyPr/>
        <a:lstStyle/>
        <a:p>
          <a:endParaRPr lang="en-US" sz="1100"/>
        </a:p>
      </dgm:t>
    </dgm:pt>
    <dgm:pt modelId="{263C4E2D-8652-4150-837E-7A67E122F173}" type="parTrans" cxnId="{C6EEB65D-9DC3-4649-98E0-346A3DFF6872}">
      <dgm:prSet custT="1"/>
      <dgm:spPr/>
      <dgm:t>
        <a:bodyPr/>
        <a:lstStyle/>
        <a:p>
          <a:endParaRPr lang="en-US" sz="100"/>
        </a:p>
      </dgm:t>
    </dgm:pt>
    <dgm:pt modelId="{95659B62-AC5D-4474-A2BE-E50523396EAA}">
      <dgm:prSet phldrT="[Text]" custT="1"/>
      <dgm:spPr>
        <a:solidFill>
          <a:srgbClr val="547DF2"/>
        </a:solidFill>
      </dgm:spPr>
      <dgm:t>
        <a:bodyPr/>
        <a:lstStyle/>
        <a:p>
          <a:r>
            <a:rPr lang="en-US" sz="3600" dirty="0"/>
            <a:t>net</a:t>
          </a:r>
        </a:p>
      </dgm:t>
    </dgm:pt>
    <dgm:pt modelId="{1037F44A-7419-41AF-9B04-911055B2FC2C}" type="parTrans" cxnId="{E4350D91-C07E-461E-BD7B-EDB5864B7AEA}">
      <dgm:prSet/>
      <dgm:spPr/>
      <dgm:t>
        <a:bodyPr/>
        <a:lstStyle/>
        <a:p>
          <a:endParaRPr lang="en-US"/>
        </a:p>
      </dgm:t>
    </dgm:pt>
    <dgm:pt modelId="{33055FE1-240F-4D74-A12D-760D8D42CD97}" type="sibTrans" cxnId="{E4350D91-C07E-461E-BD7B-EDB5864B7AEA}">
      <dgm:prSet/>
      <dgm:spPr/>
      <dgm:t>
        <a:bodyPr/>
        <a:lstStyle/>
        <a:p>
          <a:endParaRPr lang="en-US"/>
        </a:p>
      </dgm:t>
    </dgm:pt>
    <dgm:pt modelId="{27B4C6ED-FEBC-4B74-A6C9-10752FF6BA3E}">
      <dgm:prSet phldrT="[Text]"/>
      <dgm:spPr>
        <a:solidFill>
          <a:srgbClr val="547DF2"/>
        </a:solidFill>
      </dgm:spPr>
      <dgm:t>
        <a:bodyPr/>
        <a:lstStyle/>
        <a:p>
          <a:r>
            <a:rPr lang="en-US" dirty="0"/>
            <a:t>concurrent</a:t>
          </a:r>
        </a:p>
      </dgm:t>
    </dgm:pt>
    <dgm:pt modelId="{B7BC20B2-2410-4610-BBB1-AF15E2E2FBE3}" type="parTrans" cxnId="{62A6FA41-9248-42F6-B73C-C862C292424D}">
      <dgm:prSet/>
      <dgm:spPr/>
      <dgm:t>
        <a:bodyPr/>
        <a:lstStyle/>
        <a:p>
          <a:endParaRPr lang="en-US"/>
        </a:p>
      </dgm:t>
    </dgm:pt>
    <dgm:pt modelId="{A7908B30-C6FF-4CB5-B013-BF43A5C63B4C}" type="sibTrans" cxnId="{62A6FA41-9248-42F6-B73C-C862C292424D}">
      <dgm:prSet/>
      <dgm:spPr/>
      <dgm:t>
        <a:bodyPr/>
        <a:lstStyle/>
        <a:p>
          <a:endParaRPr lang="en-US"/>
        </a:p>
      </dgm:t>
    </dgm:pt>
    <dgm:pt modelId="{73D42C88-6387-43D5-8607-95EBB9BDE3DD}">
      <dgm:prSet phldrT="[Text]"/>
      <dgm:spPr>
        <a:solidFill>
          <a:srgbClr val="547DF2"/>
        </a:solidFill>
      </dgm:spPr>
      <dgm:t>
        <a:bodyPr/>
        <a:lstStyle/>
        <a:p>
          <a:r>
            <a:rPr lang="en-US" dirty="0" err="1"/>
            <a:t>prefs</a:t>
          </a:r>
          <a:endParaRPr lang="en-US" dirty="0"/>
        </a:p>
      </dgm:t>
    </dgm:pt>
    <dgm:pt modelId="{7B069254-878D-4019-90CA-4365B67F265F}" type="parTrans" cxnId="{515F524C-69D1-40F0-95D8-9F59B5BD80EA}">
      <dgm:prSet/>
      <dgm:spPr/>
      <dgm:t>
        <a:bodyPr/>
        <a:lstStyle/>
        <a:p>
          <a:endParaRPr lang="en-US"/>
        </a:p>
      </dgm:t>
    </dgm:pt>
    <dgm:pt modelId="{15FCE88A-D659-48A3-B39F-A9F29287385A}" type="sibTrans" cxnId="{515F524C-69D1-40F0-95D8-9F59B5BD80EA}">
      <dgm:prSet/>
      <dgm:spPr/>
      <dgm:t>
        <a:bodyPr/>
        <a:lstStyle/>
        <a:p>
          <a:endParaRPr lang="en-US"/>
        </a:p>
      </dgm:t>
    </dgm:pt>
    <dgm:pt modelId="{FDD0B390-60CB-4DCB-8055-E7C7875C86A5}">
      <dgm:prSet phldrT="[Text]"/>
      <dgm:spPr>
        <a:solidFill>
          <a:srgbClr val="547DF2"/>
        </a:solidFill>
      </dgm:spPr>
      <dgm:t>
        <a:bodyPr/>
        <a:lstStyle/>
        <a:p>
          <a:r>
            <a:rPr lang="en-US" dirty="0"/>
            <a:t>regex</a:t>
          </a:r>
        </a:p>
      </dgm:t>
    </dgm:pt>
    <dgm:pt modelId="{008AEAB4-8E72-40D8-9232-B3FB0071A63E}" type="parTrans" cxnId="{8196BC70-F16C-400D-BF7A-25D034406D12}">
      <dgm:prSet/>
      <dgm:spPr/>
      <dgm:t>
        <a:bodyPr/>
        <a:lstStyle/>
        <a:p>
          <a:endParaRPr lang="en-US"/>
        </a:p>
      </dgm:t>
    </dgm:pt>
    <dgm:pt modelId="{452CA1D5-CA4D-4C1D-AC16-F7881AD61448}" type="sibTrans" cxnId="{8196BC70-F16C-400D-BF7A-25D034406D12}">
      <dgm:prSet/>
      <dgm:spPr/>
      <dgm:t>
        <a:bodyPr/>
        <a:lstStyle/>
        <a:p>
          <a:endParaRPr lang="en-US"/>
        </a:p>
      </dgm:t>
    </dgm:pt>
    <dgm:pt modelId="{1C2517ED-7B59-43AF-92E3-AB08C45A7230}" type="pres">
      <dgm:prSet presAssocID="{ACDD2038-6FDF-422B-833E-5EDE73E84D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E29D8B-D395-463E-8644-5B87A88FE6B5}" type="pres">
      <dgm:prSet presAssocID="{7A8F8468-886B-4CF4-9435-7BDE2D37E31E}" presName="root1" presStyleCnt="0"/>
      <dgm:spPr/>
    </dgm:pt>
    <dgm:pt modelId="{EB7F0896-59DC-4262-9F9B-E28C6D53402B}" type="pres">
      <dgm:prSet presAssocID="{7A8F8468-886B-4CF4-9435-7BDE2D37E31E}" presName="LevelOneTextNode" presStyleLbl="node0" presStyleIdx="0" presStyleCnt="1" custScaleY="14062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F1E2090-FE8D-480E-9508-FC5D22806670}" type="pres">
      <dgm:prSet presAssocID="{7A8F8468-886B-4CF4-9435-7BDE2D37E31E}" presName="level2hierChild" presStyleCnt="0"/>
      <dgm:spPr/>
    </dgm:pt>
    <dgm:pt modelId="{6D2B50D8-702A-49D6-AFC5-8690658489FA}" type="pres">
      <dgm:prSet presAssocID="{263C4E2D-8652-4150-837E-7A67E122F173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AAC36EDF-EAE6-4EAA-B465-F02BC70137A0}" type="pres">
      <dgm:prSet presAssocID="{263C4E2D-8652-4150-837E-7A67E122F173}" presName="connTx" presStyleLbl="parChTrans1D2" presStyleIdx="0" presStyleCnt="4"/>
      <dgm:spPr/>
      <dgm:t>
        <a:bodyPr/>
        <a:lstStyle/>
        <a:p>
          <a:endParaRPr lang="en-US"/>
        </a:p>
      </dgm:t>
    </dgm:pt>
    <dgm:pt modelId="{51B15F78-3D96-4FAC-BBDD-C09F52D4A61B}" type="pres">
      <dgm:prSet presAssocID="{D5B43AE4-E9F4-4D09-9900-C9CE5271BF27}" presName="root2" presStyleCnt="0"/>
      <dgm:spPr/>
    </dgm:pt>
    <dgm:pt modelId="{06DD85AC-9B07-4B7F-A17E-6B3A987202D4}" type="pres">
      <dgm:prSet presAssocID="{D5B43AE4-E9F4-4D09-9900-C9CE5271BF27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21EC0F-66ED-4D39-ADD5-013789D9B17F}" type="pres">
      <dgm:prSet presAssocID="{D5B43AE4-E9F4-4D09-9900-C9CE5271BF27}" presName="level3hierChild" presStyleCnt="0"/>
      <dgm:spPr/>
    </dgm:pt>
    <dgm:pt modelId="{30E457F9-2C07-4A03-808A-67DA80DA53ED}" type="pres">
      <dgm:prSet presAssocID="{5D12A996-5543-4A4B-A495-39B90FAAD94C}" presName="conn2-1" presStyleLbl="parChTrans1D3" presStyleIdx="0" presStyleCnt="3"/>
      <dgm:spPr/>
      <dgm:t>
        <a:bodyPr/>
        <a:lstStyle/>
        <a:p>
          <a:endParaRPr lang="en-US"/>
        </a:p>
      </dgm:t>
    </dgm:pt>
    <dgm:pt modelId="{1D717AC0-393D-402A-A415-CB2FA5C3F320}" type="pres">
      <dgm:prSet presAssocID="{5D12A996-5543-4A4B-A495-39B90FAAD94C}" presName="connTx" presStyleLbl="parChTrans1D3" presStyleIdx="0" presStyleCnt="3"/>
      <dgm:spPr/>
      <dgm:t>
        <a:bodyPr/>
        <a:lstStyle/>
        <a:p>
          <a:endParaRPr lang="en-US"/>
        </a:p>
      </dgm:t>
    </dgm:pt>
    <dgm:pt modelId="{43853A69-63A1-4750-975E-BC948E88A93B}" type="pres">
      <dgm:prSet presAssocID="{83903589-792F-4B14-88F8-201C503D3990}" presName="root2" presStyleCnt="0"/>
      <dgm:spPr/>
    </dgm:pt>
    <dgm:pt modelId="{77CD97B8-8D69-4C66-BB0C-7978DA57320F}" type="pres">
      <dgm:prSet presAssocID="{83903589-792F-4B14-88F8-201C503D3990}" presName="LevelTwoTextNode" presStyleLbl="node3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FEE957-646A-48CC-867C-F9EA6861E66E}" type="pres">
      <dgm:prSet presAssocID="{83903589-792F-4B14-88F8-201C503D3990}" presName="level3hierChild" presStyleCnt="0"/>
      <dgm:spPr/>
    </dgm:pt>
    <dgm:pt modelId="{98FAADE2-F6BA-4C36-8049-8F0B274778B8}" type="pres">
      <dgm:prSet presAssocID="{48299795-E2E5-4CED-AEC9-D5A6D9B0622A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89C3101A-CD04-49AE-9123-74A06E4D6441}" type="pres">
      <dgm:prSet presAssocID="{48299795-E2E5-4CED-AEC9-D5A6D9B0622A}" presName="connTx" presStyleLbl="parChTrans1D2" presStyleIdx="1" presStyleCnt="4"/>
      <dgm:spPr/>
      <dgm:t>
        <a:bodyPr/>
        <a:lstStyle/>
        <a:p>
          <a:endParaRPr lang="en-US"/>
        </a:p>
      </dgm:t>
    </dgm:pt>
    <dgm:pt modelId="{5DF61DC1-C64C-4A4C-A786-0E62F79B62B0}" type="pres">
      <dgm:prSet presAssocID="{A2B47392-078B-48CB-9690-43BC733127AD}" presName="root2" presStyleCnt="0"/>
      <dgm:spPr/>
    </dgm:pt>
    <dgm:pt modelId="{46F610FD-DBCC-4405-BC34-AC40297B8F6F}" type="pres">
      <dgm:prSet presAssocID="{A2B47392-078B-48CB-9690-43BC733127AD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D7F6BB-E4E5-43CB-84CD-8DCA98912BD5}" type="pres">
      <dgm:prSet presAssocID="{A2B47392-078B-48CB-9690-43BC733127AD}" presName="level3hierChild" presStyleCnt="0"/>
      <dgm:spPr/>
    </dgm:pt>
    <dgm:pt modelId="{A661E7E3-D7D6-4A49-9637-A542D7A97CE0}" type="pres">
      <dgm:prSet presAssocID="{1037F44A-7419-41AF-9B04-911055B2FC2C}" presName="conn2-1" presStyleLbl="parChTrans1D3" presStyleIdx="1" presStyleCnt="3"/>
      <dgm:spPr/>
      <dgm:t>
        <a:bodyPr/>
        <a:lstStyle/>
        <a:p>
          <a:endParaRPr lang="en-US"/>
        </a:p>
      </dgm:t>
    </dgm:pt>
    <dgm:pt modelId="{8A752A6C-A492-446D-9968-38AFDF115D57}" type="pres">
      <dgm:prSet presAssocID="{1037F44A-7419-41AF-9B04-911055B2FC2C}" presName="connTx" presStyleLbl="parChTrans1D3" presStyleIdx="1" presStyleCnt="3"/>
      <dgm:spPr/>
      <dgm:t>
        <a:bodyPr/>
        <a:lstStyle/>
        <a:p>
          <a:endParaRPr lang="en-US"/>
        </a:p>
      </dgm:t>
    </dgm:pt>
    <dgm:pt modelId="{53D51FD4-A6FA-4875-9AA9-D2E77BFF98D9}" type="pres">
      <dgm:prSet presAssocID="{95659B62-AC5D-4474-A2BE-E50523396EAA}" presName="root2" presStyleCnt="0"/>
      <dgm:spPr/>
    </dgm:pt>
    <dgm:pt modelId="{D68D9D22-9D4F-492D-A62B-E583EEE1D2A0}" type="pres">
      <dgm:prSet presAssocID="{95659B62-AC5D-4474-A2BE-E50523396EAA}" presName="LevelTwoTextNode" presStyleLbl="node3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124DBA5-4F53-45F6-AD41-4EC9DFA53DA3}" type="pres">
      <dgm:prSet presAssocID="{95659B62-AC5D-4474-A2BE-E50523396EAA}" presName="level3hierChild" presStyleCnt="0"/>
      <dgm:spPr/>
    </dgm:pt>
    <dgm:pt modelId="{886616F6-8328-43F0-94E8-7C26D6E0224D}" type="pres">
      <dgm:prSet presAssocID="{B7BC20B2-2410-4610-BBB1-AF15E2E2FBE3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93C9AF64-C00A-40A8-B77F-C2D2A042036F}" type="pres">
      <dgm:prSet presAssocID="{B7BC20B2-2410-4610-BBB1-AF15E2E2FBE3}" presName="connTx" presStyleLbl="parChTrans1D2" presStyleIdx="2" presStyleCnt="4"/>
      <dgm:spPr/>
      <dgm:t>
        <a:bodyPr/>
        <a:lstStyle/>
        <a:p>
          <a:endParaRPr lang="en-US"/>
        </a:p>
      </dgm:t>
    </dgm:pt>
    <dgm:pt modelId="{8BBB801C-4B90-4411-A750-E35DA90181E0}" type="pres">
      <dgm:prSet presAssocID="{27B4C6ED-FEBC-4B74-A6C9-10752FF6BA3E}" presName="root2" presStyleCnt="0"/>
      <dgm:spPr/>
    </dgm:pt>
    <dgm:pt modelId="{65A3AB9D-D32A-4C5E-8B0E-8836052B813D}" type="pres">
      <dgm:prSet presAssocID="{27B4C6ED-FEBC-4B74-A6C9-10752FF6BA3E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9019FA-D88B-4B37-94B0-82622417B226}" type="pres">
      <dgm:prSet presAssocID="{27B4C6ED-FEBC-4B74-A6C9-10752FF6BA3E}" presName="level3hierChild" presStyleCnt="0"/>
      <dgm:spPr/>
    </dgm:pt>
    <dgm:pt modelId="{76E08319-D166-4166-8E27-D28BB1831EE6}" type="pres">
      <dgm:prSet presAssocID="{7B069254-878D-4019-90CA-4365B67F265F}" presName="conn2-1" presStyleLbl="parChTrans1D3" presStyleIdx="2" presStyleCnt="3"/>
      <dgm:spPr/>
      <dgm:t>
        <a:bodyPr/>
        <a:lstStyle/>
        <a:p>
          <a:endParaRPr lang="en-US"/>
        </a:p>
      </dgm:t>
    </dgm:pt>
    <dgm:pt modelId="{644F9DE2-1564-4954-9F14-52A68C479F47}" type="pres">
      <dgm:prSet presAssocID="{7B069254-878D-4019-90CA-4365B67F265F}" presName="connTx" presStyleLbl="parChTrans1D3" presStyleIdx="2" presStyleCnt="3"/>
      <dgm:spPr/>
      <dgm:t>
        <a:bodyPr/>
        <a:lstStyle/>
        <a:p>
          <a:endParaRPr lang="en-US"/>
        </a:p>
      </dgm:t>
    </dgm:pt>
    <dgm:pt modelId="{E6437845-522A-4DF2-8957-7E3C1E1E218B}" type="pres">
      <dgm:prSet presAssocID="{73D42C88-6387-43D5-8607-95EBB9BDE3DD}" presName="root2" presStyleCnt="0"/>
      <dgm:spPr/>
    </dgm:pt>
    <dgm:pt modelId="{E517E2B1-6259-466E-945B-5615C9463DC4}" type="pres">
      <dgm:prSet presAssocID="{73D42C88-6387-43D5-8607-95EBB9BDE3DD}" presName="LevelTwoTextNod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5C20712-8CAF-44BE-BDEF-4E1A296574BD}" type="pres">
      <dgm:prSet presAssocID="{73D42C88-6387-43D5-8607-95EBB9BDE3DD}" presName="level3hierChild" presStyleCnt="0"/>
      <dgm:spPr/>
    </dgm:pt>
    <dgm:pt modelId="{B714602F-DA11-4C1E-AFC8-15AE44C26E9C}" type="pres">
      <dgm:prSet presAssocID="{008AEAB4-8E72-40D8-9232-B3FB0071A63E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099F5BD4-97FB-4633-BA44-5F2E913C0DD6}" type="pres">
      <dgm:prSet presAssocID="{008AEAB4-8E72-40D8-9232-B3FB0071A63E}" presName="connTx" presStyleLbl="parChTrans1D2" presStyleIdx="3" presStyleCnt="4"/>
      <dgm:spPr/>
      <dgm:t>
        <a:bodyPr/>
        <a:lstStyle/>
        <a:p>
          <a:endParaRPr lang="en-US"/>
        </a:p>
      </dgm:t>
    </dgm:pt>
    <dgm:pt modelId="{EC93BCAC-105F-4F32-BF5F-0CAEE733DCB3}" type="pres">
      <dgm:prSet presAssocID="{FDD0B390-60CB-4DCB-8055-E7C7875C86A5}" presName="root2" presStyleCnt="0"/>
      <dgm:spPr/>
    </dgm:pt>
    <dgm:pt modelId="{EEA32392-99AB-48DA-B79A-792BA7B4C87B}" type="pres">
      <dgm:prSet presAssocID="{FDD0B390-60CB-4DCB-8055-E7C7875C86A5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09E3BA9-436E-478E-8B6D-00F3DA8C0BD0}" type="pres">
      <dgm:prSet presAssocID="{FDD0B390-60CB-4DCB-8055-E7C7875C86A5}" presName="level3hierChild" presStyleCnt="0"/>
      <dgm:spPr/>
    </dgm:pt>
  </dgm:ptLst>
  <dgm:cxnLst>
    <dgm:cxn modelId="{04039466-E189-4000-AC18-9E19D898D685}" srcId="{7A8F8468-886B-4CF4-9435-7BDE2D37E31E}" destId="{A2B47392-078B-48CB-9690-43BC733127AD}" srcOrd="1" destOrd="0" parTransId="{48299795-E2E5-4CED-AEC9-D5A6D9B0622A}" sibTransId="{94C4128D-F2B4-46F4-9AE7-390E21C2C499}"/>
    <dgm:cxn modelId="{927CE85B-B757-47DE-A1A5-E4778E2E0081}" type="presOf" srcId="{008AEAB4-8E72-40D8-9232-B3FB0071A63E}" destId="{B714602F-DA11-4C1E-AFC8-15AE44C26E9C}" srcOrd="0" destOrd="0" presId="urn:microsoft.com/office/officeart/2005/8/layout/hierarchy2"/>
    <dgm:cxn modelId="{13A2EB9A-418D-44A9-8A9A-EA4D58330F27}" type="presOf" srcId="{83903589-792F-4B14-88F8-201C503D3990}" destId="{77CD97B8-8D69-4C66-BB0C-7978DA57320F}" srcOrd="0" destOrd="0" presId="urn:microsoft.com/office/officeart/2005/8/layout/hierarchy2"/>
    <dgm:cxn modelId="{6BE81B66-0D4C-4533-8D94-4B0107896136}" type="presOf" srcId="{48299795-E2E5-4CED-AEC9-D5A6D9B0622A}" destId="{98FAADE2-F6BA-4C36-8049-8F0B274778B8}" srcOrd="0" destOrd="0" presId="urn:microsoft.com/office/officeart/2005/8/layout/hierarchy2"/>
    <dgm:cxn modelId="{49AAF38C-F652-473A-9737-65F291CE53F5}" type="presOf" srcId="{D5B43AE4-E9F4-4D09-9900-C9CE5271BF27}" destId="{06DD85AC-9B07-4B7F-A17E-6B3A987202D4}" srcOrd="0" destOrd="0" presId="urn:microsoft.com/office/officeart/2005/8/layout/hierarchy2"/>
    <dgm:cxn modelId="{B1271163-F1C8-4DCF-8B84-C7F19F327FDA}" type="presOf" srcId="{A2B47392-078B-48CB-9690-43BC733127AD}" destId="{46F610FD-DBCC-4405-BC34-AC40297B8F6F}" srcOrd="0" destOrd="0" presId="urn:microsoft.com/office/officeart/2005/8/layout/hierarchy2"/>
    <dgm:cxn modelId="{515F524C-69D1-40F0-95D8-9F59B5BD80EA}" srcId="{27B4C6ED-FEBC-4B74-A6C9-10752FF6BA3E}" destId="{73D42C88-6387-43D5-8607-95EBB9BDE3DD}" srcOrd="0" destOrd="0" parTransId="{7B069254-878D-4019-90CA-4365B67F265F}" sibTransId="{15FCE88A-D659-48A3-B39F-A9F29287385A}"/>
    <dgm:cxn modelId="{7DF66CD9-F523-4AD4-BAC1-8D415941F90B}" type="presOf" srcId="{7B069254-878D-4019-90CA-4365B67F265F}" destId="{644F9DE2-1564-4954-9F14-52A68C479F47}" srcOrd="1" destOrd="0" presId="urn:microsoft.com/office/officeart/2005/8/layout/hierarchy2"/>
    <dgm:cxn modelId="{C6EEB65D-9DC3-4649-98E0-346A3DFF6872}" srcId="{7A8F8468-886B-4CF4-9435-7BDE2D37E31E}" destId="{D5B43AE4-E9F4-4D09-9900-C9CE5271BF27}" srcOrd="0" destOrd="0" parTransId="{263C4E2D-8652-4150-837E-7A67E122F173}" sibTransId="{B32626D2-3458-44F3-A096-3A7262B86108}"/>
    <dgm:cxn modelId="{A8399CFE-4CC3-42BE-999B-E632A4F55185}" type="presOf" srcId="{263C4E2D-8652-4150-837E-7A67E122F173}" destId="{AAC36EDF-EAE6-4EAA-B465-F02BC70137A0}" srcOrd="1" destOrd="0" presId="urn:microsoft.com/office/officeart/2005/8/layout/hierarchy2"/>
    <dgm:cxn modelId="{5AEEFE06-EDA7-4900-BF1D-B0972EEEC7E1}" type="presOf" srcId="{73D42C88-6387-43D5-8607-95EBB9BDE3DD}" destId="{E517E2B1-6259-466E-945B-5615C9463DC4}" srcOrd="0" destOrd="0" presId="urn:microsoft.com/office/officeart/2005/8/layout/hierarchy2"/>
    <dgm:cxn modelId="{AC90EAC9-7196-47E3-8D61-65E39FC1C701}" type="presOf" srcId="{5D12A996-5543-4A4B-A495-39B90FAAD94C}" destId="{30E457F9-2C07-4A03-808A-67DA80DA53ED}" srcOrd="0" destOrd="0" presId="urn:microsoft.com/office/officeart/2005/8/layout/hierarchy2"/>
    <dgm:cxn modelId="{AF70869E-A089-482E-B098-F18316189FB9}" type="presOf" srcId="{B7BC20B2-2410-4610-BBB1-AF15E2E2FBE3}" destId="{886616F6-8328-43F0-94E8-7C26D6E0224D}" srcOrd="0" destOrd="0" presId="urn:microsoft.com/office/officeart/2005/8/layout/hierarchy2"/>
    <dgm:cxn modelId="{13E42DEB-27C5-4BAF-B869-68E1B2D73F17}" srcId="{D5B43AE4-E9F4-4D09-9900-C9CE5271BF27}" destId="{83903589-792F-4B14-88F8-201C503D3990}" srcOrd="0" destOrd="0" parTransId="{5D12A996-5543-4A4B-A495-39B90FAAD94C}" sibTransId="{CA14CB3C-4EFC-441A-B637-45C835213499}"/>
    <dgm:cxn modelId="{9E54CC44-3E29-45A3-A8F4-6CC58081FD01}" type="presOf" srcId="{ACDD2038-6FDF-422B-833E-5EDE73E84DEA}" destId="{1C2517ED-7B59-43AF-92E3-AB08C45A7230}" srcOrd="0" destOrd="0" presId="urn:microsoft.com/office/officeart/2005/8/layout/hierarchy2"/>
    <dgm:cxn modelId="{9F97EC7D-CAF1-4BB2-AEE6-DD9CBA0A3398}" type="presOf" srcId="{B7BC20B2-2410-4610-BBB1-AF15E2E2FBE3}" destId="{93C9AF64-C00A-40A8-B77F-C2D2A042036F}" srcOrd="1" destOrd="0" presId="urn:microsoft.com/office/officeart/2005/8/layout/hierarchy2"/>
    <dgm:cxn modelId="{19DF08BF-C2C9-4A45-8B08-E01A4D5B7A8A}" type="presOf" srcId="{95659B62-AC5D-4474-A2BE-E50523396EAA}" destId="{D68D9D22-9D4F-492D-A62B-E583EEE1D2A0}" srcOrd="0" destOrd="0" presId="urn:microsoft.com/office/officeart/2005/8/layout/hierarchy2"/>
    <dgm:cxn modelId="{0023BB15-E666-43ED-8100-C7866F330495}" type="presOf" srcId="{1037F44A-7419-41AF-9B04-911055B2FC2C}" destId="{A661E7E3-D7D6-4A49-9637-A542D7A97CE0}" srcOrd="0" destOrd="0" presId="urn:microsoft.com/office/officeart/2005/8/layout/hierarchy2"/>
    <dgm:cxn modelId="{F3FE199C-7E16-4BD1-B9C0-D91AD633D90A}" type="presOf" srcId="{27B4C6ED-FEBC-4B74-A6C9-10752FF6BA3E}" destId="{65A3AB9D-D32A-4C5E-8B0E-8836052B813D}" srcOrd="0" destOrd="0" presId="urn:microsoft.com/office/officeart/2005/8/layout/hierarchy2"/>
    <dgm:cxn modelId="{9D4732D6-E36D-453C-80FF-1494795B6BB0}" type="presOf" srcId="{008AEAB4-8E72-40D8-9232-B3FB0071A63E}" destId="{099F5BD4-97FB-4633-BA44-5F2E913C0DD6}" srcOrd="1" destOrd="0" presId="urn:microsoft.com/office/officeart/2005/8/layout/hierarchy2"/>
    <dgm:cxn modelId="{62A6FA41-9248-42F6-B73C-C862C292424D}" srcId="{7A8F8468-886B-4CF4-9435-7BDE2D37E31E}" destId="{27B4C6ED-FEBC-4B74-A6C9-10752FF6BA3E}" srcOrd="2" destOrd="0" parTransId="{B7BC20B2-2410-4610-BBB1-AF15E2E2FBE3}" sibTransId="{A7908B30-C6FF-4CB5-B013-BF43A5C63B4C}"/>
    <dgm:cxn modelId="{7E476FCB-1918-4B6C-B08A-5F68342C9935}" type="presOf" srcId="{7A8F8468-886B-4CF4-9435-7BDE2D37E31E}" destId="{EB7F0896-59DC-4262-9F9B-E28C6D53402B}" srcOrd="0" destOrd="0" presId="urn:microsoft.com/office/officeart/2005/8/layout/hierarchy2"/>
    <dgm:cxn modelId="{F2C087D3-F274-432F-BE65-DF1A167AED0F}" type="presOf" srcId="{5D12A996-5543-4A4B-A495-39B90FAAD94C}" destId="{1D717AC0-393D-402A-A415-CB2FA5C3F320}" srcOrd="1" destOrd="0" presId="urn:microsoft.com/office/officeart/2005/8/layout/hierarchy2"/>
    <dgm:cxn modelId="{8196BC70-F16C-400D-BF7A-25D034406D12}" srcId="{7A8F8468-886B-4CF4-9435-7BDE2D37E31E}" destId="{FDD0B390-60CB-4DCB-8055-E7C7875C86A5}" srcOrd="3" destOrd="0" parTransId="{008AEAB4-8E72-40D8-9232-B3FB0071A63E}" sibTransId="{452CA1D5-CA4D-4C1D-AC16-F7881AD61448}"/>
    <dgm:cxn modelId="{BC1D886D-163D-48AD-9FE0-5402C5C17262}" type="presOf" srcId="{FDD0B390-60CB-4DCB-8055-E7C7875C86A5}" destId="{EEA32392-99AB-48DA-B79A-792BA7B4C87B}" srcOrd="0" destOrd="0" presId="urn:microsoft.com/office/officeart/2005/8/layout/hierarchy2"/>
    <dgm:cxn modelId="{53E27061-D36E-4D6F-B267-8406E859ADF0}" type="presOf" srcId="{48299795-E2E5-4CED-AEC9-D5A6D9B0622A}" destId="{89C3101A-CD04-49AE-9123-74A06E4D6441}" srcOrd="1" destOrd="0" presId="urn:microsoft.com/office/officeart/2005/8/layout/hierarchy2"/>
    <dgm:cxn modelId="{93924B6F-AF56-4E3B-B114-C0D9A95CDDDE}" srcId="{ACDD2038-6FDF-422B-833E-5EDE73E84DEA}" destId="{7A8F8468-886B-4CF4-9435-7BDE2D37E31E}" srcOrd="0" destOrd="0" parTransId="{8D3C51EE-7038-4C00-AA00-C0C1B17A3336}" sibTransId="{3E409ABB-EC1D-4644-A18E-7612FB44B692}"/>
    <dgm:cxn modelId="{3C39010E-49B2-4F8D-A4F3-F094CB12FE9D}" type="presOf" srcId="{7B069254-878D-4019-90CA-4365B67F265F}" destId="{76E08319-D166-4166-8E27-D28BB1831EE6}" srcOrd="0" destOrd="0" presId="urn:microsoft.com/office/officeart/2005/8/layout/hierarchy2"/>
    <dgm:cxn modelId="{9A675300-A1F9-4792-9E9A-CB7B92250379}" type="presOf" srcId="{263C4E2D-8652-4150-837E-7A67E122F173}" destId="{6D2B50D8-702A-49D6-AFC5-8690658489FA}" srcOrd="0" destOrd="0" presId="urn:microsoft.com/office/officeart/2005/8/layout/hierarchy2"/>
    <dgm:cxn modelId="{E4350D91-C07E-461E-BD7B-EDB5864B7AEA}" srcId="{A2B47392-078B-48CB-9690-43BC733127AD}" destId="{95659B62-AC5D-4474-A2BE-E50523396EAA}" srcOrd="0" destOrd="0" parTransId="{1037F44A-7419-41AF-9B04-911055B2FC2C}" sibTransId="{33055FE1-240F-4D74-A12D-760D8D42CD97}"/>
    <dgm:cxn modelId="{E3E26868-6235-4EA2-B945-BAFF3592F5E4}" type="presOf" srcId="{1037F44A-7419-41AF-9B04-911055B2FC2C}" destId="{8A752A6C-A492-446D-9968-38AFDF115D57}" srcOrd="1" destOrd="0" presId="urn:microsoft.com/office/officeart/2005/8/layout/hierarchy2"/>
    <dgm:cxn modelId="{F5AC8205-7C8D-43BF-B01F-7F31EDEC87E0}" type="presParOf" srcId="{1C2517ED-7B59-43AF-92E3-AB08C45A7230}" destId="{82E29D8B-D395-463E-8644-5B87A88FE6B5}" srcOrd="0" destOrd="0" presId="urn:microsoft.com/office/officeart/2005/8/layout/hierarchy2"/>
    <dgm:cxn modelId="{44413DC0-81E9-4E92-BAEB-9884FF62E50E}" type="presParOf" srcId="{82E29D8B-D395-463E-8644-5B87A88FE6B5}" destId="{EB7F0896-59DC-4262-9F9B-E28C6D53402B}" srcOrd="0" destOrd="0" presId="urn:microsoft.com/office/officeart/2005/8/layout/hierarchy2"/>
    <dgm:cxn modelId="{65C348E9-FA18-4760-9000-6EC80E81F879}" type="presParOf" srcId="{82E29D8B-D395-463E-8644-5B87A88FE6B5}" destId="{5F1E2090-FE8D-480E-9508-FC5D22806670}" srcOrd="1" destOrd="0" presId="urn:microsoft.com/office/officeart/2005/8/layout/hierarchy2"/>
    <dgm:cxn modelId="{A38DDBFA-BE58-4580-93D1-CCE2EFBE56B7}" type="presParOf" srcId="{5F1E2090-FE8D-480E-9508-FC5D22806670}" destId="{6D2B50D8-702A-49D6-AFC5-8690658489FA}" srcOrd="0" destOrd="0" presId="urn:microsoft.com/office/officeart/2005/8/layout/hierarchy2"/>
    <dgm:cxn modelId="{73C82368-D75A-4F11-9C31-5CF3535CCD65}" type="presParOf" srcId="{6D2B50D8-702A-49D6-AFC5-8690658489FA}" destId="{AAC36EDF-EAE6-4EAA-B465-F02BC70137A0}" srcOrd="0" destOrd="0" presId="urn:microsoft.com/office/officeart/2005/8/layout/hierarchy2"/>
    <dgm:cxn modelId="{F71E6CB4-3FA0-4901-95D3-EB9C99907B5A}" type="presParOf" srcId="{5F1E2090-FE8D-480E-9508-FC5D22806670}" destId="{51B15F78-3D96-4FAC-BBDD-C09F52D4A61B}" srcOrd="1" destOrd="0" presId="urn:microsoft.com/office/officeart/2005/8/layout/hierarchy2"/>
    <dgm:cxn modelId="{538627CE-0926-40DD-BDC4-D24DE53ED06F}" type="presParOf" srcId="{51B15F78-3D96-4FAC-BBDD-C09F52D4A61B}" destId="{06DD85AC-9B07-4B7F-A17E-6B3A987202D4}" srcOrd="0" destOrd="0" presId="urn:microsoft.com/office/officeart/2005/8/layout/hierarchy2"/>
    <dgm:cxn modelId="{373CF6CE-4EB4-41F2-8D11-72FB3C3A01D4}" type="presParOf" srcId="{51B15F78-3D96-4FAC-BBDD-C09F52D4A61B}" destId="{A921EC0F-66ED-4D39-ADD5-013789D9B17F}" srcOrd="1" destOrd="0" presId="urn:microsoft.com/office/officeart/2005/8/layout/hierarchy2"/>
    <dgm:cxn modelId="{A99AB81D-1BA2-4765-A709-F3C5126A9AF8}" type="presParOf" srcId="{A921EC0F-66ED-4D39-ADD5-013789D9B17F}" destId="{30E457F9-2C07-4A03-808A-67DA80DA53ED}" srcOrd="0" destOrd="0" presId="urn:microsoft.com/office/officeart/2005/8/layout/hierarchy2"/>
    <dgm:cxn modelId="{C70A2A7A-CA76-4887-AD08-56EC996521D3}" type="presParOf" srcId="{30E457F9-2C07-4A03-808A-67DA80DA53ED}" destId="{1D717AC0-393D-402A-A415-CB2FA5C3F320}" srcOrd="0" destOrd="0" presId="urn:microsoft.com/office/officeart/2005/8/layout/hierarchy2"/>
    <dgm:cxn modelId="{86715400-ACCD-46D6-80B7-C010AB932272}" type="presParOf" srcId="{A921EC0F-66ED-4D39-ADD5-013789D9B17F}" destId="{43853A69-63A1-4750-975E-BC948E88A93B}" srcOrd="1" destOrd="0" presId="urn:microsoft.com/office/officeart/2005/8/layout/hierarchy2"/>
    <dgm:cxn modelId="{781AF4B8-FB0D-47D1-BD50-A277DACD8B6E}" type="presParOf" srcId="{43853A69-63A1-4750-975E-BC948E88A93B}" destId="{77CD97B8-8D69-4C66-BB0C-7978DA57320F}" srcOrd="0" destOrd="0" presId="urn:microsoft.com/office/officeart/2005/8/layout/hierarchy2"/>
    <dgm:cxn modelId="{AF6AA8FF-C501-40B0-B899-A2587BFA3EEC}" type="presParOf" srcId="{43853A69-63A1-4750-975E-BC948E88A93B}" destId="{76FEE957-646A-48CC-867C-F9EA6861E66E}" srcOrd="1" destOrd="0" presId="urn:microsoft.com/office/officeart/2005/8/layout/hierarchy2"/>
    <dgm:cxn modelId="{F47C7E59-4EE7-4276-A89B-2A1B7BD8F6B6}" type="presParOf" srcId="{5F1E2090-FE8D-480E-9508-FC5D22806670}" destId="{98FAADE2-F6BA-4C36-8049-8F0B274778B8}" srcOrd="2" destOrd="0" presId="urn:microsoft.com/office/officeart/2005/8/layout/hierarchy2"/>
    <dgm:cxn modelId="{FA377853-A8F1-4A31-BB47-E5BCDDBEBC56}" type="presParOf" srcId="{98FAADE2-F6BA-4C36-8049-8F0B274778B8}" destId="{89C3101A-CD04-49AE-9123-74A06E4D6441}" srcOrd="0" destOrd="0" presId="urn:microsoft.com/office/officeart/2005/8/layout/hierarchy2"/>
    <dgm:cxn modelId="{F1F785EA-7347-4E28-A2AE-2D3698EADD43}" type="presParOf" srcId="{5F1E2090-FE8D-480E-9508-FC5D22806670}" destId="{5DF61DC1-C64C-4A4C-A786-0E62F79B62B0}" srcOrd="3" destOrd="0" presId="urn:microsoft.com/office/officeart/2005/8/layout/hierarchy2"/>
    <dgm:cxn modelId="{EE371DF9-51EA-4F2F-A58A-9F076DCB28A9}" type="presParOf" srcId="{5DF61DC1-C64C-4A4C-A786-0E62F79B62B0}" destId="{46F610FD-DBCC-4405-BC34-AC40297B8F6F}" srcOrd="0" destOrd="0" presId="urn:microsoft.com/office/officeart/2005/8/layout/hierarchy2"/>
    <dgm:cxn modelId="{5B48DEBE-2587-47B8-9B1E-98DDE42AAD2C}" type="presParOf" srcId="{5DF61DC1-C64C-4A4C-A786-0E62F79B62B0}" destId="{D7D7F6BB-E4E5-43CB-84CD-8DCA98912BD5}" srcOrd="1" destOrd="0" presId="urn:microsoft.com/office/officeart/2005/8/layout/hierarchy2"/>
    <dgm:cxn modelId="{14C7461D-9D77-42ED-A637-AAA7886326DF}" type="presParOf" srcId="{D7D7F6BB-E4E5-43CB-84CD-8DCA98912BD5}" destId="{A661E7E3-D7D6-4A49-9637-A542D7A97CE0}" srcOrd="0" destOrd="0" presId="urn:microsoft.com/office/officeart/2005/8/layout/hierarchy2"/>
    <dgm:cxn modelId="{E3D06337-AE25-47B2-AA97-6BC92CAB3EE8}" type="presParOf" srcId="{A661E7E3-D7D6-4A49-9637-A542D7A97CE0}" destId="{8A752A6C-A492-446D-9968-38AFDF115D57}" srcOrd="0" destOrd="0" presId="urn:microsoft.com/office/officeart/2005/8/layout/hierarchy2"/>
    <dgm:cxn modelId="{53F60821-5646-4818-A608-D3AEF275211D}" type="presParOf" srcId="{D7D7F6BB-E4E5-43CB-84CD-8DCA98912BD5}" destId="{53D51FD4-A6FA-4875-9AA9-D2E77BFF98D9}" srcOrd="1" destOrd="0" presId="urn:microsoft.com/office/officeart/2005/8/layout/hierarchy2"/>
    <dgm:cxn modelId="{A068CB43-5965-4248-8272-5B9AEA49D5B9}" type="presParOf" srcId="{53D51FD4-A6FA-4875-9AA9-D2E77BFF98D9}" destId="{D68D9D22-9D4F-492D-A62B-E583EEE1D2A0}" srcOrd="0" destOrd="0" presId="urn:microsoft.com/office/officeart/2005/8/layout/hierarchy2"/>
    <dgm:cxn modelId="{D634EB2E-801B-4AFB-9FA0-5F1AC596030B}" type="presParOf" srcId="{53D51FD4-A6FA-4875-9AA9-D2E77BFF98D9}" destId="{8124DBA5-4F53-45F6-AD41-4EC9DFA53DA3}" srcOrd="1" destOrd="0" presId="urn:microsoft.com/office/officeart/2005/8/layout/hierarchy2"/>
    <dgm:cxn modelId="{F5D119E7-589B-4C89-AF30-CCCCBEF09F24}" type="presParOf" srcId="{5F1E2090-FE8D-480E-9508-FC5D22806670}" destId="{886616F6-8328-43F0-94E8-7C26D6E0224D}" srcOrd="4" destOrd="0" presId="urn:microsoft.com/office/officeart/2005/8/layout/hierarchy2"/>
    <dgm:cxn modelId="{031334FC-9312-4446-9BFF-1FA305623C20}" type="presParOf" srcId="{886616F6-8328-43F0-94E8-7C26D6E0224D}" destId="{93C9AF64-C00A-40A8-B77F-C2D2A042036F}" srcOrd="0" destOrd="0" presId="urn:microsoft.com/office/officeart/2005/8/layout/hierarchy2"/>
    <dgm:cxn modelId="{E5B9F56B-67E5-4E36-939C-DCEC62AEC458}" type="presParOf" srcId="{5F1E2090-FE8D-480E-9508-FC5D22806670}" destId="{8BBB801C-4B90-4411-A750-E35DA90181E0}" srcOrd="5" destOrd="0" presId="urn:microsoft.com/office/officeart/2005/8/layout/hierarchy2"/>
    <dgm:cxn modelId="{ED420FCC-3E61-40CA-B9FD-D5AFA99D0AEC}" type="presParOf" srcId="{8BBB801C-4B90-4411-A750-E35DA90181E0}" destId="{65A3AB9D-D32A-4C5E-8B0E-8836052B813D}" srcOrd="0" destOrd="0" presId="urn:microsoft.com/office/officeart/2005/8/layout/hierarchy2"/>
    <dgm:cxn modelId="{E66EFC0F-AC3F-4FCB-B84C-CF14D16DE69F}" type="presParOf" srcId="{8BBB801C-4B90-4411-A750-E35DA90181E0}" destId="{B99019FA-D88B-4B37-94B0-82622417B226}" srcOrd="1" destOrd="0" presId="urn:microsoft.com/office/officeart/2005/8/layout/hierarchy2"/>
    <dgm:cxn modelId="{3E451547-B941-49E2-A043-C0866725F694}" type="presParOf" srcId="{B99019FA-D88B-4B37-94B0-82622417B226}" destId="{76E08319-D166-4166-8E27-D28BB1831EE6}" srcOrd="0" destOrd="0" presId="urn:microsoft.com/office/officeart/2005/8/layout/hierarchy2"/>
    <dgm:cxn modelId="{2F4D4EBD-482B-4A28-8959-88BF65B78201}" type="presParOf" srcId="{76E08319-D166-4166-8E27-D28BB1831EE6}" destId="{644F9DE2-1564-4954-9F14-52A68C479F47}" srcOrd="0" destOrd="0" presId="urn:microsoft.com/office/officeart/2005/8/layout/hierarchy2"/>
    <dgm:cxn modelId="{E5F1F049-50AE-4592-AD97-9F9E6E5D7ACB}" type="presParOf" srcId="{B99019FA-D88B-4B37-94B0-82622417B226}" destId="{E6437845-522A-4DF2-8957-7E3C1E1E218B}" srcOrd="1" destOrd="0" presId="urn:microsoft.com/office/officeart/2005/8/layout/hierarchy2"/>
    <dgm:cxn modelId="{9803AE29-BB80-4AB9-AD09-8A8126BEBC2B}" type="presParOf" srcId="{E6437845-522A-4DF2-8957-7E3C1E1E218B}" destId="{E517E2B1-6259-466E-945B-5615C9463DC4}" srcOrd="0" destOrd="0" presId="urn:microsoft.com/office/officeart/2005/8/layout/hierarchy2"/>
    <dgm:cxn modelId="{D444F1CA-6969-4D62-9D34-7435E5BDCD8C}" type="presParOf" srcId="{E6437845-522A-4DF2-8957-7E3C1E1E218B}" destId="{F5C20712-8CAF-44BE-BDEF-4E1A296574BD}" srcOrd="1" destOrd="0" presId="urn:microsoft.com/office/officeart/2005/8/layout/hierarchy2"/>
    <dgm:cxn modelId="{1F378F1C-F141-4674-BA01-514366C8EB06}" type="presParOf" srcId="{5F1E2090-FE8D-480E-9508-FC5D22806670}" destId="{B714602F-DA11-4C1E-AFC8-15AE44C26E9C}" srcOrd="6" destOrd="0" presId="urn:microsoft.com/office/officeart/2005/8/layout/hierarchy2"/>
    <dgm:cxn modelId="{6E39CC81-E34F-49F3-87D5-B1AEBA5999B3}" type="presParOf" srcId="{B714602F-DA11-4C1E-AFC8-15AE44C26E9C}" destId="{099F5BD4-97FB-4633-BA44-5F2E913C0DD6}" srcOrd="0" destOrd="0" presId="urn:microsoft.com/office/officeart/2005/8/layout/hierarchy2"/>
    <dgm:cxn modelId="{F076F500-97A4-4135-9ACC-859F772CB1E1}" type="presParOf" srcId="{5F1E2090-FE8D-480E-9508-FC5D22806670}" destId="{EC93BCAC-105F-4F32-BF5F-0CAEE733DCB3}" srcOrd="7" destOrd="0" presId="urn:microsoft.com/office/officeart/2005/8/layout/hierarchy2"/>
    <dgm:cxn modelId="{232F202C-D4E3-4CCD-BA4C-AD13EA0A40ED}" type="presParOf" srcId="{EC93BCAC-105F-4F32-BF5F-0CAEE733DCB3}" destId="{EEA32392-99AB-48DA-B79A-792BA7B4C87B}" srcOrd="0" destOrd="0" presId="urn:microsoft.com/office/officeart/2005/8/layout/hierarchy2"/>
    <dgm:cxn modelId="{1235718D-A195-4387-BEFF-0D1B8F51AEFC}" type="presParOf" srcId="{EC93BCAC-105F-4F32-BF5F-0CAEE733DCB3}" destId="{809E3BA9-436E-478E-8B6D-00F3DA8C0BD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2FD412-1281-4DB2-840C-869830975FA3}">
      <dsp:nvSpPr>
        <dsp:cNvPr id="0" name=""/>
        <dsp:cNvSpPr/>
      </dsp:nvSpPr>
      <dsp:spPr>
        <a:xfrm>
          <a:off x="2266265" y="1325314"/>
          <a:ext cx="1201519" cy="1201519"/>
        </a:xfrm>
        <a:prstGeom prst="ellipse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Java 9</a:t>
          </a:r>
          <a:endParaRPr lang="en-US" sz="2600" kern="1200" dirty="0"/>
        </a:p>
      </dsp:txBody>
      <dsp:txXfrm>
        <a:off x="2442223" y="1501272"/>
        <a:ext cx="849603" cy="849603"/>
      </dsp:txXfrm>
    </dsp:sp>
    <dsp:sp modelId="{E476E57B-14E1-454B-BD38-AE02A8E0A848}">
      <dsp:nvSpPr>
        <dsp:cNvPr id="0" name=""/>
        <dsp:cNvSpPr/>
      </dsp:nvSpPr>
      <dsp:spPr>
        <a:xfrm rot="16200000">
          <a:off x="2784841" y="1002601"/>
          <a:ext cx="164367" cy="344602"/>
        </a:xfrm>
        <a:prstGeom prst="rightArrow">
          <a:avLst>
            <a:gd name="adj1" fmla="val 60000"/>
            <a:gd name="adj2" fmla="val 50000"/>
          </a:avLst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2809496" y="1096176"/>
        <a:ext cx="115057" cy="206762"/>
      </dsp:txXfrm>
    </dsp:sp>
    <dsp:sp modelId="{A342CCBB-86C0-4C58-BA6F-F9DE67D068A4}">
      <dsp:nvSpPr>
        <dsp:cNvPr id="0" name=""/>
        <dsp:cNvSpPr/>
      </dsp:nvSpPr>
      <dsp:spPr>
        <a:xfrm>
          <a:off x="2360255" y="1649"/>
          <a:ext cx="1013538" cy="1013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Functional</a:t>
          </a:r>
        </a:p>
      </dsp:txBody>
      <dsp:txXfrm>
        <a:off x="2508684" y="150078"/>
        <a:ext cx="716680" cy="716680"/>
      </dsp:txXfrm>
    </dsp:sp>
    <dsp:sp modelId="{5E26EA55-6BFE-49EF-8CAD-204DE987C5EF}">
      <dsp:nvSpPr>
        <dsp:cNvPr id="0" name=""/>
        <dsp:cNvSpPr/>
      </dsp:nvSpPr>
      <dsp:spPr>
        <a:xfrm rot="20520000">
          <a:off x="3499247" y="1521647"/>
          <a:ext cx="164367" cy="344602"/>
        </a:xfrm>
        <a:prstGeom prst="rightArrow">
          <a:avLst>
            <a:gd name="adj1" fmla="val 60000"/>
            <a:gd name="adj2" fmla="val 50000"/>
          </a:avLst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3500454" y="1598186"/>
        <a:ext cx="115057" cy="206762"/>
      </dsp:txXfrm>
    </dsp:sp>
    <dsp:sp modelId="{58B9584C-46BD-4381-9601-87B888E66C0E}">
      <dsp:nvSpPr>
        <dsp:cNvPr id="0" name=""/>
        <dsp:cNvSpPr/>
      </dsp:nvSpPr>
      <dsp:spPr>
        <a:xfrm>
          <a:off x="3708526" y="981225"/>
          <a:ext cx="1013538" cy="1013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Fluent interface style</a:t>
          </a:r>
          <a:endParaRPr lang="en-US" sz="1200" kern="1200" dirty="0"/>
        </a:p>
      </dsp:txBody>
      <dsp:txXfrm>
        <a:off x="3856955" y="1129654"/>
        <a:ext cx="716680" cy="716680"/>
      </dsp:txXfrm>
    </dsp:sp>
    <dsp:sp modelId="{3CCCFC03-8024-4CFA-90FB-6BE7C7925E07}">
      <dsp:nvSpPr>
        <dsp:cNvPr id="0" name=""/>
        <dsp:cNvSpPr/>
      </dsp:nvSpPr>
      <dsp:spPr>
        <a:xfrm rot="3240000">
          <a:off x="3226368" y="2361482"/>
          <a:ext cx="164367" cy="344602"/>
        </a:xfrm>
        <a:prstGeom prst="rightArrow">
          <a:avLst>
            <a:gd name="adj1" fmla="val 60000"/>
            <a:gd name="adj2" fmla="val 50000"/>
          </a:avLst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3236531" y="2410456"/>
        <a:ext cx="115057" cy="206762"/>
      </dsp:txXfrm>
    </dsp:sp>
    <dsp:sp modelId="{04D9F402-ECB1-4398-B58A-3494CDF5E39C}">
      <dsp:nvSpPr>
        <dsp:cNvPr id="0" name=""/>
        <dsp:cNvSpPr/>
      </dsp:nvSpPr>
      <dsp:spPr>
        <a:xfrm>
          <a:off x="3193532" y="2566212"/>
          <a:ext cx="1013538" cy="1013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Streams</a:t>
          </a:r>
        </a:p>
      </dsp:txBody>
      <dsp:txXfrm>
        <a:off x="3341961" y="2714641"/>
        <a:ext cx="716680" cy="716680"/>
      </dsp:txXfrm>
    </dsp:sp>
    <dsp:sp modelId="{07DC8961-A058-4F67-A65B-3B6096BC3C61}">
      <dsp:nvSpPr>
        <dsp:cNvPr id="0" name=""/>
        <dsp:cNvSpPr/>
      </dsp:nvSpPr>
      <dsp:spPr>
        <a:xfrm rot="7560000">
          <a:off x="2343314" y="2361482"/>
          <a:ext cx="164367" cy="344602"/>
        </a:xfrm>
        <a:prstGeom prst="rightArrow">
          <a:avLst>
            <a:gd name="adj1" fmla="val 60000"/>
            <a:gd name="adj2" fmla="val 50000"/>
          </a:avLst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10800000">
        <a:off x="2382461" y="2410456"/>
        <a:ext cx="115057" cy="206762"/>
      </dsp:txXfrm>
    </dsp:sp>
    <dsp:sp modelId="{10B314DF-973F-4CEC-98B0-243373DAF239}">
      <dsp:nvSpPr>
        <dsp:cNvPr id="0" name=""/>
        <dsp:cNvSpPr/>
      </dsp:nvSpPr>
      <dsp:spPr>
        <a:xfrm>
          <a:off x="1526979" y="2566212"/>
          <a:ext cx="1013538" cy="1013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Reactive</a:t>
          </a:r>
        </a:p>
      </dsp:txBody>
      <dsp:txXfrm>
        <a:off x="1675408" y="2714641"/>
        <a:ext cx="716680" cy="716680"/>
      </dsp:txXfrm>
    </dsp:sp>
    <dsp:sp modelId="{C79860F5-AB98-B143-8541-0E345E771EB3}">
      <dsp:nvSpPr>
        <dsp:cNvPr id="0" name=""/>
        <dsp:cNvSpPr/>
      </dsp:nvSpPr>
      <dsp:spPr>
        <a:xfrm rot="11880000">
          <a:off x="2070435" y="1521647"/>
          <a:ext cx="164367" cy="3446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10800000">
        <a:off x="2118538" y="1598186"/>
        <a:ext cx="115057" cy="206762"/>
      </dsp:txXfrm>
    </dsp:sp>
    <dsp:sp modelId="{1E9F1A56-4C21-344B-B0D1-F523DB263F17}">
      <dsp:nvSpPr>
        <dsp:cNvPr id="0" name=""/>
        <dsp:cNvSpPr/>
      </dsp:nvSpPr>
      <dsp:spPr>
        <a:xfrm>
          <a:off x="1011985" y="981225"/>
          <a:ext cx="1013538" cy="10135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Modular</a:t>
          </a:r>
          <a:endParaRPr lang="en-US" sz="1200" kern="1200" dirty="0"/>
        </a:p>
      </dsp:txBody>
      <dsp:txXfrm>
        <a:off x="1160414" y="1129654"/>
        <a:ext cx="716680" cy="7166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F0896-59DC-4262-9F9B-E28C6D53402B}">
      <dsp:nvSpPr>
        <dsp:cNvPr id="0" name=""/>
        <dsp:cNvSpPr/>
      </dsp:nvSpPr>
      <dsp:spPr>
        <a:xfrm>
          <a:off x="685798" y="1251741"/>
          <a:ext cx="1641457" cy="1154117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Create</a:t>
          </a:r>
        </a:p>
      </dsp:txBody>
      <dsp:txXfrm>
        <a:off x="719601" y="1285544"/>
        <a:ext cx="1573851" cy="1086511"/>
      </dsp:txXfrm>
    </dsp:sp>
    <dsp:sp modelId="{6D2B50D8-702A-49D6-AFC5-8690658489FA}">
      <dsp:nvSpPr>
        <dsp:cNvPr id="0" name=""/>
        <dsp:cNvSpPr/>
      </dsp:nvSpPr>
      <dsp:spPr>
        <a:xfrm rot="17692822">
          <a:off x="1875248" y="1100726"/>
          <a:ext cx="1560599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1560599" y="201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616532" y="1081906"/>
        <a:ext cx="78029" cy="78029"/>
      </dsp:txXfrm>
    </dsp:sp>
    <dsp:sp modelId="{06DD85AC-9B07-4B7F-A17E-6B3A987202D4}">
      <dsp:nvSpPr>
        <dsp:cNvPr id="0" name=""/>
        <dsp:cNvSpPr/>
      </dsp:nvSpPr>
      <dsp:spPr>
        <a:xfrm>
          <a:off x="2983839" y="2678"/>
          <a:ext cx="1892962" cy="820728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classes</a:t>
          </a:r>
        </a:p>
      </dsp:txBody>
      <dsp:txXfrm>
        <a:off x="3007877" y="26716"/>
        <a:ext cx="1844886" cy="772652"/>
      </dsp:txXfrm>
    </dsp:sp>
    <dsp:sp modelId="{30E457F9-2C07-4A03-808A-67DA80DA53ED}">
      <dsp:nvSpPr>
        <dsp:cNvPr id="0" name=""/>
        <dsp:cNvSpPr/>
      </dsp:nvSpPr>
      <dsp:spPr>
        <a:xfrm rot="19457599">
          <a:off x="2251255" y="1572645"/>
          <a:ext cx="808584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808584" y="201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635333" y="1572625"/>
        <a:ext cx="40429" cy="40429"/>
      </dsp:txXfrm>
    </dsp:sp>
    <dsp:sp modelId="{77CD97B8-8D69-4C66-BB0C-7978DA57320F}">
      <dsp:nvSpPr>
        <dsp:cNvPr id="0" name=""/>
        <dsp:cNvSpPr/>
      </dsp:nvSpPr>
      <dsp:spPr>
        <a:xfrm>
          <a:off x="2983839" y="946516"/>
          <a:ext cx="1892962" cy="820728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interfaces</a:t>
          </a:r>
        </a:p>
      </dsp:txBody>
      <dsp:txXfrm>
        <a:off x="3007877" y="970554"/>
        <a:ext cx="1844886" cy="772652"/>
      </dsp:txXfrm>
    </dsp:sp>
    <dsp:sp modelId="{98FAADE2-F6BA-4C36-8049-8F0B274778B8}">
      <dsp:nvSpPr>
        <dsp:cNvPr id="0" name=""/>
        <dsp:cNvSpPr/>
      </dsp:nvSpPr>
      <dsp:spPr>
        <a:xfrm rot="2142401">
          <a:off x="2251255" y="2044564"/>
          <a:ext cx="808584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808584" y="201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635333" y="2044544"/>
        <a:ext cx="40429" cy="40429"/>
      </dsp:txXfrm>
    </dsp:sp>
    <dsp:sp modelId="{46F610FD-DBCC-4405-BC34-AC40297B8F6F}">
      <dsp:nvSpPr>
        <dsp:cNvPr id="0" name=""/>
        <dsp:cNvSpPr/>
      </dsp:nvSpPr>
      <dsp:spPr>
        <a:xfrm>
          <a:off x="2983839" y="1890354"/>
          <a:ext cx="1892962" cy="820728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methods</a:t>
          </a:r>
        </a:p>
      </dsp:txBody>
      <dsp:txXfrm>
        <a:off x="3007877" y="1914392"/>
        <a:ext cx="1844886" cy="772652"/>
      </dsp:txXfrm>
    </dsp:sp>
    <dsp:sp modelId="{A661E7E3-D7D6-4A49-9637-A542D7A97CE0}">
      <dsp:nvSpPr>
        <dsp:cNvPr id="0" name=""/>
        <dsp:cNvSpPr/>
      </dsp:nvSpPr>
      <dsp:spPr>
        <a:xfrm rot="3907178">
          <a:off x="1875248" y="2516483"/>
          <a:ext cx="1560599" cy="40390"/>
        </a:xfrm>
        <a:custGeom>
          <a:avLst/>
          <a:gdLst/>
          <a:ahLst/>
          <a:cxnLst/>
          <a:rect l="0" t="0" r="0" b="0"/>
          <a:pathLst>
            <a:path>
              <a:moveTo>
                <a:pt x="0" y="20195"/>
              </a:moveTo>
              <a:lnTo>
                <a:pt x="1560599" y="201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616532" y="2497663"/>
        <a:ext cx="78029" cy="78029"/>
      </dsp:txXfrm>
    </dsp:sp>
    <dsp:sp modelId="{D68D9D22-9D4F-492D-A62B-E583EEE1D2A0}">
      <dsp:nvSpPr>
        <dsp:cNvPr id="0" name=""/>
        <dsp:cNvSpPr/>
      </dsp:nvSpPr>
      <dsp:spPr>
        <a:xfrm>
          <a:off x="2983839" y="2834192"/>
          <a:ext cx="1892962" cy="820728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expressions</a:t>
          </a:r>
        </a:p>
      </dsp:txBody>
      <dsp:txXfrm>
        <a:off x="3007877" y="2858230"/>
        <a:ext cx="1844886" cy="77265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DC2B63-4428-48D3-9291-9F9E44C32B74}">
      <dsp:nvSpPr>
        <dsp:cNvPr id="0" name=""/>
        <dsp:cNvSpPr/>
      </dsp:nvSpPr>
      <dsp:spPr>
        <a:xfrm rot="5394076">
          <a:off x="-370437" y="1204020"/>
          <a:ext cx="1634621" cy="196986"/>
        </a:xfrm>
        <a:prstGeom prst="rect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CF2C71-B784-4FD2-AD22-8E442EFC76E1}">
      <dsp:nvSpPr>
        <dsp:cNvPr id="0" name=""/>
        <dsp:cNvSpPr/>
      </dsp:nvSpPr>
      <dsp:spPr>
        <a:xfrm>
          <a:off x="0" y="152403"/>
          <a:ext cx="2188740" cy="13132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Save snippets</a:t>
          </a:r>
        </a:p>
      </dsp:txBody>
      <dsp:txXfrm>
        <a:off x="38464" y="190867"/>
        <a:ext cx="2111812" cy="1236316"/>
      </dsp:txXfrm>
    </dsp:sp>
    <dsp:sp modelId="{BA3CE2DF-FF91-4309-8634-D85D51752F0B}">
      <dsp:nvSpPr>
        <dsp:cNvPr id="0" name=""/>
        <dsp:cNvSpPr/>
      </dsp:nvSpPr>
      <dsp:spPr>
        <a:xfrm>
          <a:off x="455998" y="2029046"/>
          <a:ext cx="2895591" cy="196986"/>
        </a:xfrm>
        <a:prstGeom prst="rect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3CBA00-8427-46E4-B107-62A3B0979843}">
      <dsp:nvSpPr>
        <dsp:cNvPr id="0" name=""/>
        <dsp:cNvSpPr/>
      </dsp:nvSpPr>
      <dsp:spPr>
        <a:xfrm>
          <a:off x="2816" y="1802455"/>
          <a:ext cx="2188740" cy="13132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reload</a:t>
          </a:r>
        </a:p>
      </dsp:txBody>
      <dsp:txXfrm>
        <a:off x="41280" y="1840919"/>
        <a:ext cx="2111812" cy="1236316"/>
      </dsp:txXfrm>
    </dsp:sp>
    <dsp:sp modelId="{9249E2B9-9EA9-4A77-AC8E-668F34D3B9A3}">
      <dsp:nvSpPr>
        <dsp:cNvPr id="0" name=""/>
        <dsp:cNvSpPr/>
      </dsp:nvSpPr>
      <dsp:spPr>
        <a:xfrm rot="16200000">
          <a:off x="2546246" y="1208268"/>
          <a:ext cx="1626122" cy="196986"/>
        </a:xfrm>
        <a:prstGeom prst="rect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808FE-6F85-4391-B27D-8A776AD5A067}">
      <dsp:nvSpPr>
        <dsp:cNvPr id="0" name=""/>
        <dsp:cNvSpPr/>
      </dsp:nvSpPr>
      <dsp:spPr>
        <a:xfrm>
          <a:off x="2913842" y="1802455"/>
          <a:ext cx="2188740" cy="13132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edit</a:t>
          </a:r>
        </a:p>
      </dsp:txBody>
      <dsp:txXfrm>
        <a:off x="2952306" y="1840919"/>
        <a:ext cx="2111812" cy="1236316"/>
      </dsp:txXfrm>
    </dsp:sp>
    <dsp:sp modelId="{2B109BCC-FD63-40BB-899D-9A5F8CB529BD}">
      <dsp:nvSpPr>
        <dsp:cNvPr id="0" name=""/>
        <dsp:cNvSpPr/>
      </dsp:nvSpPr>
      <dsp:spPr>
        <a:xfrm>
          <a:off x="2913842" y="160899"/>
          <a:ext cx="2188740" cy="1313244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replay</a:t>
          </a:r>
        </a:p>
      </dsp:txBody>
      <dsp:txXfrm>
        <a:off x="2952306" y="199363"/>
        <a:ext cx="2111812" cy="123631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9942-116C-40CF-8A3B-056CD2837B1B}">
      <dsp:nvSpPr>
        <dsp:cNvPr id="0" name=""/>
        <dsp:cNvSpPr/>
      </dsp:nvSpPr>
      <dsp:spPr>
        <a:xfrm>
          <a:off x="3060" y="329452"/>
          <a:ext cx="1781739" cy="712695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>
                  <a:lumMod val="50000"/>
                </a:schemeClr>
              </a:solidFill>
            </a:rPr>
            <a:t>Manifest of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1200" kern="1200" dirty="0">
              <a:solidFill>
                <a:srgbClr val="000000"/>
              </a:solidFill>
            </a:rPr>
            <a:t>interoperability</a:t>
          </a:r>
          <a:endParaRPr lang="en-US" sz="1200" kern="1200" dirty="0">
            <a:solidFill>
              <a:schemeClr val="tx1">
                <a:lumMod val="50000"/>
              </a:schemeClr>
            </a:solidFill>
          </a:endParaRPr>
        </a:p>
      </dsp:txBody>
      <dsp:txXfrm>
        <a:off x="359408" y="329452"/>
        <a:ext cx="1069044" cy="712695"/>
      </dsp:txXfrm>
    </dsp:sp>
    <dsp:sp modelId="{DD18279A-2DFB-4FE6-B6AF-003D3FC6F2A8}">
      <dsp:nvSpPr>
        <dsp:cNvPr id="0" name=""/>
        <dsp:cNvSpPr/>
      </dsp:nvSpPr>
      <dsp:spPr>
        <a:xfrm>
          <a:off x="1606626" y="329452"/>
          <a:ext cx="1781739" cy="712695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>
                  <a:lumMod val="50000"/>
                </a:schemeClr>
              </a:solidFill>
            </a:rPr>
            <a:t>Reliable configuration</a:t>
          </a:r>
        </a:p>
      </dsp:txBody>
      <dsp:txXfrm>
        <a:off x="1962974" y="329452"/>
        <a:ext cx="1069044" cy="712695"/>
      </dsp:txXfrm>
    </dsp:sp>
    <dsp:sp modelId="{A8BC982F-EE18-46A6-88BC-D5AA38B79CCD}">
      <dsp:nvSpPr>
        <dsp:cNvPr id="0" name=""/>
        <dsp:cNvSpPr/>
      </dsp:nvSpPr>
      <dsp:spPr>
        <a:xfrm>
          <a:off x="3210192" y="329452"/>
          <a:ext cx="1781739" cy="712695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solidFill>
                <a:schemeClr val="tx1">
                  <a:lumMod val="50000"/>
                </a:schemeClr>
              </a:solidFill>
            </a:rPr>
            <a:t>Strong encapsulation</a:t>
          </a:r>
        </a:p>
      </dsp:txBody>
      <dsp:txXfrm>
        <a:off x="3566540" y="329452"/>
        <a:ext cx="1069044" cy="712695"/>
      </dsp:txXfrm>
    </dsp:sp>
    <dsp:sp modelId="{BED79BD0-53F0-4A81-9EFC-06B1FF127DC6}">
      <dsp:nvSpPr>
        <dsp:cNvPr id="0" name=""/>
        <dsp:cNvSpPr/>
      </dsp:nvSpPr>
      <dsp:spPr>
        <a:xfrm>
          <a:off x="4813757" y="329452"/>
          <a:ext cx="1781739" cy="712695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Smaller footprint</a:t>
          </a:r>
        </a:p>
      </dsp:txBody>
      <dsp:txXfrm>
        <a:off x="5170105" y="329452"/>
        <a:ext cx="1069044" cy="7126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F0896-59DC-4262-9F9B-E28C6D53402B}">
      <dsp:nvSpPr>
        <dsp:cNvPr id="0" name=""/>
        <dsp:cNvSpPr/>
      </dsp:nvSpPr>
      <dsp:spPr>
        <a:xfrm>
          <a:off x="1741" y="1048399"/>
          <a:ext cx="1806326" cy="903163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/>
            <a:t>Ideal for</a:t>
          </a:r>
        </a:p>
      </dsp:txBody>
      <dsp:txXfrm>
        <a:off x="28194" y="1074852"/>
        <a:ext cx="1753420" cy="850257"/>
      </dsp:txXfrm>
    </dsp:sp>
    <dsp:sp modelId="{6D2B50D8-702A-49D6-AFC5-8690658489FA}">
      <dsp:nvSpPr>
        <dsp:cNvPr id="0" name=""/>
        <dsp:cNvSpPr/>
      </dsp:nvSpPr>
      <dsp:spPr>
        <a:xfrm rot="18289469">
          <a:off x="1536716" y="960535"/>
          <a:ext cx="1265235" cy="40253"/>
        </a:xfrm>
        <a:custGeom>
          <a:avLst/>
          <a:gdLst/>
          <a:ahLst/>
          <a:cxnLst/>
          <a:rect l="0" t="0" r="0" b="0"/>
          <a:pathLst>
            <a:path>
              <a:moveTo>
                <a:pt x="0" y="20126"/>
              </a:moveTo>
              <a:lnTo>
                <a:pt x="1265235" y="20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137702" y="949031"/>
        <a:ext cx="63261" cy="63261"/>
      </dsp:txXfrm>
    </dsp:sp>
    <dsp:sp modelId="{06DD85AC-9B07-4B7F-A17E-6B3A987202D4}">
      <dsp:nvSpPr>
        <dsp:cNvPr id="0" name=""/>
        <dsp:cNvSpPr/>
      </dsp:nvSpPr>
      <dsp:spPr>
        <a:xfrm>
          <a:off x="2530599" y="9761"/>
          <a:ext cx="1806326" cy="903163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Stream samples</a:t>
          </a:r>
        </a:p>
      </dsp:txBody>
      <dsp:txXfrm>
        <a:off x="2557052" y="36214"/>
        <a:ext cx="1753420" cy="850257"/>
      </dsp:txXfrm>
    </dsp:sp>
    <dsp:sp modelId="{30E457F9-2C07-4A03-808A-67DA80DA53ED}">
      <dsp:nvSpPr>
        <dsp:cNvPr id="0" name=""/>
        <dsp:cNvSpPr/>
      </dsp:nvSpPr>
      <dsp:spPr>
        <a:xfrm>
          <a:off x="1808068" y="1479854"/>
          <a:ext cx="722530" cy="40253"/>
        </a:xfrm>
        <a:custGeom>
          <a:avLst/>
          <a:gdLst/>
          <a:ahLst/>
          <a:cxnLst/>
          <a:rect l="0" t="0" r="0" b="0"/>
          <a:pathLst>
            <a:path>
              <a:moveTo>
                <a:pt x="0" y="20126"/>
              </a:moveTo>
              <a:lnTo>
                <a:pt x="722530" y="20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151270" y="1481917"/>
        <a:ext cx="36126" cy="36126"/>
      </dsp:txXfrm>
    </dsp:sp>
    <dsp:sp modelId="{77CD97B8-8D69-4C66-BB0C-7978DA57320F}">
      <dsp:nvSpPr>
        <dsp:cNvPr id="0" name=""/>
        <dsp:cNvSpPr/>
      </dsp:nvSpPr>
      <dsp:spPr>
        <a:xfrm>
          <a:off x="2530599" y="1048399"/>
          <a:ext cx="1806326" cy="903163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Infinite streams</a:t>
          </a:r>
        </a:p>
      </dsp:txBody>
      <dsp:txXfrm>
        <a:off x="2557052" y="1074852"/>
        <a:ext cx="1753420" cy="850257"/>
      </dsp:txXfrm>
    </dsp:sp>
    <dsp:sp modelId="{AA1E5CAA-9658-40C3-BDD9-F2018F6A3AE3}">
      <dsp:nvSpPr>
        <dsp:cNvPr id="0" name=""/>
        <dsp:cNvSpPr/>
      </dsp:nvSpPr>
      <dsp:spPr>
        <a:xfrm rot="3310531">
          <a:off x="1536716" y="1999173"/>
          <a:ext cx="1265235" cy="40253"/>
        </a:xfrm>
        <a:custGeom>
          <a:avLst/>
          <a:gdLst/>
          <a:ahLst/>
          <a:cxnLst/>
          <a:rect l="0" t="0" r="0" b="0"/>
          <a:pathLst>
            <a:path>
              <a:moveTo>
                <a:pt x="0" y="20126"/>
              </a:moveTo>
              <a:lnTo>
                <a:pt x="1265235" y="20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137702" y="1987669"/>
        <a:ext cx="63261" cy="63261"/>
      </dsp:txXfrm>
    </dsp:sp>
    <dsp:sp modelId="{BADFF70C-9307-42D9-A311-36874F5C7549}">
      <dsp:nvSpPr>
        <dsp:cNvPr id="0" name=""/>
        <dsp:cNvSpPr/>
      </dsp:nvSpPr>
      <dsp:spPr>
        <a:xfrm>
          <a:off x="2530599" y="2087037"/>
          <a:ext cx="1806326" cy="903163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Ordered streams</a:t>
          </a:r>
        </a:p>
      </dsp:txBody>
      <dsp:txXfrm>
        <a:off x="2557052" y="2113490"/>
        <a:ext cx="1753420" cy="850257"/>
      </dsp:txXfrm>
    </dsp:sp>
    <dsp:sp modelId="{D8D8DD03-9607-488E-BA28-BE08C33B84C3}">
      <dsp:nvSpPr>
        <dsp:cNvPr id="0" name=""/>
        <dsp:cNvSpPr/>
      </dsp:nvSpPr>
      <dsp:spPr>
        <a:xfrm>
          <a:off x="1741" y="3125675"/>
          <a:ext cx="1806326" cy="903163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Also works for</a:t>
          </a:r>
        </a:p>
      </dsp:txBody>
      <dsp:txXfrm>
        <a:off x="28194" y="3152128"/>
        <a:ext cx="1753420" cy="850257"/>
      </dsp:txXfrm>
    </dsp:sp>
    <dsp:sp modelId="{993E1EA2-71A2-4548-8AA8-F26785E2946F}">
      <dsp:nvSpPr>
        <dsp:cNvPr id="0" name=""/>
        <dsp:cNvSpPr/>
      </dsp:nvSpPr>
      <dsp:spPr>
        <a:xfrm>
          <a:off x="1808068" y="3557130"/>
          <a:ext cx="722530" cy="40253"/>
        </a:xfrm>
        <a:custGeom>
          <a:avLst/>
          <a:gdLst/>
          <a:ahLst/>
          <a:cxnLst/>
          <a:rect l="0" t="0" r="0" b="0"/>
          <a:pathLst>
            <a:path>
              <a:moveTo>
                <a:pt x="0" y="20126"/>
              </a:moveTo>
              <a:lnTo>
                <a:pt x="722530" y="20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151270" y="3559193"/>
        <a:ext cx="36126" cy="36126"/>
      </dsp:txXfrm>
    </dsp:sp>
    <dsp:sp modelId="{26224A8E-6B79-482C-93E4-1C4307667DEA}">
      <dsp:nvSpPr>
        <dsp:cNvPr id="0" name=""/>
        <dsp:cNvSpPr/>
      </dsp:nvSpPr>
      <dsp:spPr>
        <a:xfrm>
          <a:off x="2530599" y="3125675"/>
          <a:ext cx="1806326" cy="9031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Parallel streams</a:t>
          </a:r>
        </a:p>
      </dsp:txBody>
      <dsp:txXfrm>
        <a:off x="2557052" y="3152128"/>
        <a:ext cx="1753420" cy="850257"/>
      </dsp:txXfrm>
    </dsp:sp>
    <dsp:sp modelId="{C41F4AB4-3E70-43F0-8E2F-E9716C66268C}">
      <dsp:nvSpPr>
        <dsp:cNvPr id="0" name=""/>
        <dsp:cNvSpPr/>
      </dsp:nvSpPr>
      <dsp:spPr>
        <a:xfrm>
          <a:off x="4336925" y="3557130"/>
          <a:ext cx="722530" cy="40253"/>
        </a:xfrm>
        <a:custGeom>
          <a:avLst/>
          <a:gdLst/>
          <a:ahLst/>
          <a:cxnLst/>
          <a:rect l="0" t="0" r="0" b="0"/>
          <a:pathLst>
            <a:path>
              <a:moveTo>
                <a:pt x="0" y="20126"/>
              </a:moveTo>
              <a:lnTo>
                <a:pt x="722530" y="201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680128" y="3559193"/>
        <a:ext cx="36126" cy="36126"/>
      </dsp:txXfrm>
    </dsp:sp>
    <dsp:sp modelId="{E7183799-4F69-4691-AD15-C5B6F6B10B0C}">
      <dsp:nvSpPr>
        <dsp:cNvPr id="0" name=""/>
        <dsp:cNvSpPr/>
      </dsp:nvSpPr>
      <dsp:spPr>
        <a:xfrm>
          <a:off x="5059456" y="3125675"/>
          <a:ext cx="1806326" cy="9031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May be less efficient</a:t>
          </a:r>
        </a:p>
      </dsp:txBody>
      <dsp:txXfrm>
        <a:off x="5085909" y="3152128"/>
        <a:ext cx="1753420" cy="8502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C86E4-46FC-439B-B79F-1EFAA6C69C79}">
      <dsp:nvSpPr>
        <dsp:cNvPr id="0" name=""/>
        <dsp:cNvSpPr/>
      </dsp:nvSpPr>
      <dsp:spPr>
        <a:xfrm>
          <a:off x="2566141" y="2433"/>
          <a:ext cx="1497117" cy="973126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Responsive</a:t>
          </a:r>
          <a:endParaRPr lang="en-US" sz="2100" kern="1200" dirty="0"/>
        </a:p>
      </dsp:txBody>
      <dsp:txXfrm>
        <a:off x="2613645" y="49937"/>
        <a:ext cx="1402109" cy="878118"/>
      </dsp:txXfrm>
    </dsp:sp>
    <dsp:sp modelId="{021F4166-9D3F-414E-BD04-86DDB285F153}">
      <dsp:nvSpPr>
        <dsp:cNvPr id="0" name=""/>
        <dsp:cNvSpPr/>
      </dsp:nvSpPr>
      <dsp:spPr>
        <a:xfrm>
          <a:off x="1708197" y="488997"/>
          <a:ext cx="3213005" cy="3213005"/>
        </a:xfrm>
        <a:custGeom>
          <a:avLst/>
          <a:gdLst/>
          <a:ahLst/>
          <a:cxnLst/>
          <a:rect l="0" t="0" r="0" b="0"/>
          <a:pathLst>
            <a:path>
              <a:moveTo>
                <a:pt x="2561369" y="314573"/>
              </a:moveTo>
              <a:arcTo wR="1606502" hR="1606502" stAng="18388090" swAng="1632337"/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07C1ED-6296-473D-BA89-FB42417A7CD2}">
      <dsp:nvSpPr>
        <dsp:cNvPr id="0" name=""/>
        <dsp:cNvSpPr/>
      </dsp:nvSpPr>
      <dsp:spPr>
        <a:xfrm>
          <a:off x="4172643" y="1608936"/>
          <a:ext cx="1497117" cy="9731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Resilient</a:t>
          </a:r>
          <a:endParaRPr lang="en-US" sz="2100" kern="1200" dirty="0"/>
        </a:p>
      </dsp:txBody>
      <dsp:txXfrm>
        <a:off x="4220147" y="1656440"/>
        <a:ext cx="1402109" cy="878118"/>
      </dsp:txXfrm>
    </dsp:sp>
    <dsp:sp modelId="{1A0BED5C-1F2E-4F0A-8471-6DA5C28DFC16}">
      <dsp:nvSpPr>
        <dsp:cNvPr id="0" name=""/>
        <dsp:cNvSpPr/>
      </dsp:nvSpPr>
      <dsp:spPr>
        <a:xfrm>
          <a:off x="1708197" y="488997"/>
          <a:ext cx="3213005" cy="3213005"/>
        </a:xfrm>
        <a:custGeom>
          <a:avLst/>
          <a:gdLst/>
          <a:ahLst/>
          <a:cxnLst/>
          <a:rect l="0" t="0" r="0" b="0"/>
          <a:pathLst>
            <a:path>
              <a:moveTo>
                <a:pt x="3046384" y="2318956"/>
              </a:moveTo>
              <a:arcTo wR="1606502" hR="1606502" stAng="1579573" swAng="1632337"/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D1536E-A0A0-4987-93C9-EC2CA2D29665}">
      <dsp:nvSpPr>
        <dsp:cNvPr id="0" name=""/>
        <dsp:cNvSpPr/>
      </dsp:nvSpPr>
      <dsp:spPr>
        <a:xfrm>
          <a:off x="2566141" y="3215439"/>
          <a:ext cx="1497117" cy="9731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Elastic</a:t>
          </a:r>
          <a:endParaRPr lang="en-US" sz="2100" kern="1200" dirty="0"/>
        </a:p>
      </dsp:txBody>
      <dsp:txXfrm>
        <a:off x="2613645" y="3262943"/>
        <a:ext cx="1402109" cy="878118"/>
      </dsp:txXfrm>
    </dsp:sp>
    <dsp:sp modelId="{05ADE12E-8594-407D-9DD1-7939AE307AD6}">
      <dsp:nvSpPr>
        <dsp:cNvPr id="0" name=""/>
        <dsp:cNvSpPr/>
      </dsp:nvSpPr>
      <dsp:spPr>
        <a:xfrm>
          <a:off x="1708197" y="488997"/>
          <a:ext cx="3213005" cy="3213005"/>
        </a:xfrm>
        <a:custGeom>
          <a:avLst/>
          <a:gdLst/>
          <a:ahLst/>
          <a:cxnLst/>
          <a:rect l="0" t="0" r="0" b="0"/>
          <a:pathLst>
            <a:path>
              <a:moveTo>
                <a:pt x="651635" y="2898431"/>
              </a:moveTo>
              <a:arcTo wR="1606502" hR="1606502" stAng="7588090" swAng="1632337"/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D0842A-3B38-43C8-A0F8-69777ECD846C}">
      <dsp:nvSpPr>
        <dsp:cNvPr id="0" name=""/>
        <dsp:cNvSpPr/>
      </dsp:nvSpPr>
      <dsp:spPr>
        <a:xfrm>
          <a:off x="959638" y="1608936"/>
          <a:ext cx="1497117" cy="9731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Message driven</a:t>
          </a:r>
          <a:endParaRPr lang="en-US" sz="2100" kern="1200" dirty="0"/>
        </a:p>
      </dsp:txBody>
      <dsp:txXfrm>
        <a:off x="1007142" y="1656440"/>
        <a:ext cx="1402109" cy="878118"/>
      </dsp:txXfrm>
    </dsp:sp>
    <dsp:sp modelId="{8FAF863B-4A3D-4268-B68C-1FE8C0CAF5E8}">
      <dsp:nvSpPr>
        <dsp:cNvPr id="0" name=""/>
        <dsp:cNvSpPr/>
      </dsp:nvSpPr>
      <dsp:spPr>
        <a:xfrm>
          <a:off x="1708197" y="488997"/>
          <a:ext cx="3213005" cy="3213005"/>
        </a:xfrm>
        <a:custGeom>
          <a:avLst/>
          <a:gdLst/>
          <a:ahLst/>
          <a:cxnLst/>
          <a:rect l="0" t="0" r="0" b="0"/>
          <a:pathLst>
            <a:path>
              <a:moveTo>
                <a:pt x="166620" y="894048"/>
              </a:moveTo>
              <a:arcTo wR="1606502" hR="1606502" stAng="12379573" swAng="1632337"/>
            </a:path>
          </a:pathLst>
        </a:custGeom>
        <a:noFill/>
        <a:ln w="9525" cap="flat" cmpd="sng" algn="ctr">
          <a:solidFill>
            <a:schemeClr val="tx1"/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CB90F9-C6F2-4641-A6DF-25EA5AA2EEF6}">
      <dsp:nvSpPr>
        <dsp:cNvPr id="0" name=""/>
        <dsp:cNvSpPr/>
      </dsp:nvSpPr>
      <dsp:spPr>
        <a:xfrm>
          <a:off x="1341221" y="249021"/>
          <a:ext cx="1891690" cy="1891690"/>
        </a:xfrm>
        <a:prstGeom prst="pieWedge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Publisher</a:t>
          </a:r>
          <a:endParaRPr lang="en-US" sz="1800" kern="1200" dirty="0"/>
        </a:p>
      </dsp:txBody>
      <dsp:txXfrm>
        <a:off x="1895284" y="803084"/>
        <a:ext cx="1337627" cy="1337627"/>
      </dsp:txXfrm>
    </dsp:sp>
    <dsp:sp modelId="{8FC02F17-1C22-4768-9C3B-BF4C858A04D4}">
      <dsp:nvSpPr>
        <dsp:cNvPr id="0" name=""/>
        <dsp:cNvSpPr/>
      </dsp:nvSpPr>
      <dsp:spPr>
        <a:xfrm rot="5400000">
          <a:off x="3320288" y="249021"/>
          <a:ext cx="1891690" cy="1891690"/>
        </a:xfrm>
        <a:prstGeom prst="pieWedge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Subscriber</a:t>
          </a:r>
          <a:endParaRPr lang="en-US" sz="1800" kern="1200" dirty="0"/>
        </a:p>
      </dsp:txBody>
      <dsp:txXfrm rot="-5400000">
        <a:off x="3320288" y="803084"/>
        <a:ext cx="1337627" cy="1337627"/>
      </dsp:txXfrm>
    </dsp:sp>
    <dsp:sp modelId="{AF593895-9DE6-4948-81AC-3B7C89E7D9CF}">
      <dsp:nvSpPr>
        <dsp:cNvPr id="0" name=""/>
        <dsp:cNvSpPr/>
      </dsp:nvSpPr>
      <dsp:spPr>
        <a:xfrm rot="10800000">
          <a:off x="3320288" y="2228088"/>
          <a:ext cx="1891690" cy="1891690"/>
        </a:xfrm>
        <a:prstGeom prst="pieWedge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Processor</a:t>
          </a:r>
          <a:endParaRPr lang="en-US" sz="1800" kern="1200" dirty="0"/>
        </a:p>
      </dsp:txBody>
      <dsp:txXfrm rot="10800000">
        <a:off x="3320288" y="2228088"/>
        <a:ext cx="1337627" cy="1337627"/>
      </dsp:txXfrm>
    </dsp:sp>
    <dsp:sp modelId="{523FA424-3A51-455A-97B9-44ED9C97B65E}">
      <dsp:nvSpPr>
        <dsp:cNvPr id="0" name=""/>
        <dsp:cNvSpPr/>
      </dsp:nvSpPr>
      <dsp:spPr>
        <a:xfrm rot="16200000">
          <a:off x="1341221" y="2228088"/>
          <a:ext cx="1891690" cy="1891690"/>
        </a:xfrm>
        <a:prstGeom prst="pieWedge">
          <a:avLst/>
        </a:prstGeom>
        <a:gradFill flip="none" rotWithShape="0">
          <a:gsLst>
            <a:gs pos="0">
              <a:schemeClr val="accent1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accent1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accent1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Subscription</a:t>
          </a:r>
          <a:endParaRPr lang="en-US" sz="1600" kern="1200" dirty="0"/>
        </a:p>
      </dsp:txBody>
      <dsp:txXfrm rot="5400000">
        <a:off x="1895284" y="2228088"/>
        <a:ext cx="1337627" cy="1337627"/>
      </dsp:txXfrm>
    </dsp:sp>
    <dsp:sp modelId="{33C084F5-79C4-4DAB-8825-882738DA6C0B}">
      <dsp:nvSpPr>
        <dsp:cNvPr id="0" name=""/>
        <dsp:cNvSpPr/>
      </dsp:nvSpPr>
      <dsp:spPr>
        <a:xfrm>
          <a:off x="2950032" y="1791208"/>
          <a:ext cx="653135" cy="567944"/>
        </a:xfrm>
        <a:prstGeom prst="circularArrow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F4D7B0-E886-4EA9-8193-95F0C195D1B5}">
      <dsp:nvSpPr>
        <dsp:cNvPr id="0" name=""/>
        <dsp:cNvSpPr/>
      </dsp:nvSpPr>
      <dsp:spPr>
        <a:xfrm rot="10800000">
          <a:off x="2950032" y="2009648"/>
          <a:ext cx="653135" cy="567944"/>
        </a:xfrm>
        <a:prstGeom prst="circularArrow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F0896-59DC-4262-9F9B-E28C6D53402B}">
      <dsp:nvSpPr>
        <dsp:cNvPr id="0" name=""/>
        <dsp:cNvSpPr/>
      </dsp:nvSpPr>
      <dsp:spPr>
        <a:xfrm>
          <a:off x="128587" y="1275159"/>
          <a:ext cx="2214562" cy="1107281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History of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HTTP 2</a:t>
          </a:r>
        </a:p>
      </dsp:txBody>
      <dsp:txXfrm>
        <a:off x="161018" y="1307590"/>
        <a:ext cx="2149700" cy="1042419"/>
      </dsp:txXfrm>
    </dsp:sp>
    <dsp:sp modelId="{6D2B50D8-702A-49D6-AFC5-8690658489FA}">
      <dsp:nvSpPr>
        <dsp:cNvPr id="0" name=""/>
        <dsp:cNvSpPr/>
      </dsp:nvSpPr>
      <dsp:spPr>
        <a:xfrm rot="18289469">
          <a:off x="2010471" y="1164867"/>
          <a:ext cx="155118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51182" y="272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747282" y="1153333"/>
        <a:ext cx="77559" cy="77559"/>
      </dsp:txXfrm>
    </dsp:sp>
    <dsp:sp modelId="{06DD85AC-9B07-4B7F-A17E-6B3A987202D4}">
      <dsp:nvSpPr>
        <dsp:cNvPr id="0" name=""/>
        <dsp:cNvSpPr/>
      </dsp:nvSpPr>
      <dsp:spPr>
        <a:xfrm>
          <a:off x="3228975" y="1785"/>
          <a:ext cx="2214562" cy="1107281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SPDY protocol</a:t>
          </a:r>
        </a:p>
      </dsp:txBody>
      <dsp:txXfrm>
        <a:off x="3261406" y="34216"/>
        <a:ext cx="2149700" cy="1042419"/>
      </dsp:txXfrm>
    </dsp:sp>
    <dsp:sp modelId="{30E457F9-2C07-4A03-808A-67DA80DA53ED}">
      <dsp:nvSpPr>
        <dsp:cNvPr id="0" name=""/>
        <dsp:cNvSpPr/>
      </dsp:nvSpPr>
      <dsp:spPr>
        <a:xfrm>
          <a:off x="2343150" y="1801553"/>
          <a:ext cx="88582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85825" y="272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763916" y="1806654"/>
        <a:ext cx="44291" cy="44291"/>
      </dsp:txXfrm>
    </dsp:sp>
    <dsp:sp modelId="{77CD97B8-8D69-4C66-BB0C-7978DA57320F}">
      <dsp:nvSpPr>
        <dsp:cNvPr id="0" name=""/>
        <dsp:cNvSpPr/>
      </dsp:nvSpPr>
      <dsp:spPr>
        <a:xfrm>
          <a:off x="3228975" y="1275159"/>
          <a:ext cx="2214562" cy="1107281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RFC 7540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(May 2015)</a:t>
          </a:r>
        </a:p>
      </dsp:txBody>
      <dsp:txXfrm>
        <a:off x="3261406" y="1307590"/>
        <a:ext cx="2149700" cy="1042419"/>
      </dsp:txXfrm>
    </dsp:sp>
    <dsp:sp modelId="{AA1E5CAA-9658-40C3-BDD9-F2018F6A3AE3}">
      <dsp:nvSpPr>
        <dsp:cNvPr id="0" name=""/>
        <dsp:cNvSpPr/>
      </dsp:nvSpPr>
      <dsp:spPr>
        <a:xfrm rot="3310531">
          <a:off x="2010471" y="2438240"/>
          <a:ext cx="155118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51182" y="272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747282" y="2426707"/>
        <a:ext cx="77559" cy="77559"/>
      </dsp:txXfrm>
    </dsp:sp>
    <dsp:sp modelId="{BADFF70C-9307-42D9-A311-36874F5C7549}">
      <dsp:nvSpPr>
        <dsp:cNvPr id="0" name=""/>
        <dsp:cNvSpPr/>
      </dsp:nvSpPr>
      <dsp:spPr>
        <a:xfrm>
          <a:off x="3228975" y="2548532"/>
          <a:ext cx="2214562" cy="1107281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Supported by most browsers</a:t>
          </a:r>
        </a:p>
      </dsp:txBody>
      <dsp:txXfrm>
        <a:off x="3261406" y="2580963"/>
        <a:ext cx="2149700" cy="104241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F0896-59DC-4262-9F9B-E28C6D53402B}">
      <dsp:nvSpPr>
        <dsp:cNvPr id="0" name=""/>
        <dsp:cNvSpPr/>
      </dsp:nvSpPr>
      <dsp:spPr>
        <a:xfrm>
          <a:off x="4390" y="1788739"/>
          <a:ext cx="1531841" cy="765920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HTTP </a:t>
          </a:r>
          <a:r>
            <a:rPr lang="en-US" sz="2000" kern="1200" dirty="0" smtClean="0"/>
            <a:t>1.1</a:t>
          </a:r>
          <a:endParaRPr lang="en-US" sz="2000" kern="1200" dirty="0"/>
        </a:p>
      </dsp:txBody>
      <dsp:txXfrm>
        <a:off x="26823" y="1811172"/>
        <a:ext cx="1486975" cy="721054"/>
      </dsp:txXfrm>
    </dsp:sp>
    <dsp:sp modelId="{6D2B50D8-702A-49D6-AFC5-8690658489FA}">
      <dsp:nvSpPr>
        <dsp:cNvPr id="0" name=""/>
        <dsp:cNvSpPr/>
      </dsp:nvSpPr>
      <dsp:spPr>
        <a:xfrm rot="18289469">
          <a:off x="1306113" y="1715424"/>
          <a:ext cx="1072972" cy="31741"/>
        </a:xfrm>
        <a:custGeom>
          <a:avLst/>
          <a:gdLst/>
          <a:ahLst/>
          <a:cxnLst/>
          <a:rect l="0" t="0" r="0" b="0"/>
          <a:pathLst>
            <a:path>
              <a:moveTo>
                <a:pt x="0" y="15870"/>
              </a:moveTo>
              <a:lnTo>
                <a:pt x="1072972" y="1587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1815775" y="1704471"/>
        <a:ext cx="53648" cy="53648"/>
      </dsp:txXfrm>
    </dsp:sp>
    <dsp:sp modelId="{06DD85AC-9B07-4B7F-A17E-6B3A987202D4}">
      <dsp:nvSpPr>
        <dsp:cNvPr id="0" name=""/>
        <dsp:cNvSpPr/>
      </dsp:nvSpPr>
      <dsp:spPr>
        <a:xfrm>
          <a:off x="2148968" y="907930"/>
          <a:ext cx="1531841" cy="765920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HTTP just </a:t>
          </a:r>
          <a:r>
            <a:rPr lang="en-US" sz="1800" kern="1200" dirty="0"/>
            <a:t>another protocol</a:t>
          </a:r>
        </a:p>
      </dsp:txBody>
      <dsp:txXfrm>
        <a:off x="2171401" y="930363"/>
        <a:ext cx="1486975" cy="721054"/>
      </dsp:txXfrm>
    </dsp:sp>
    <dsp:sp modelId="{1AFD3DA3-089C-7F41-BDA0-48DB8B003AD8}">
      <dsp:nvSpPr>
        <dsp:cNvPr id="0" name=""/>
        <dsp:cNvSpPr/>
      </dsp:nvSpPr>
      <dsp:spPr>
        <a:xfrm>
          <a:off x="3680809" y="1275020"/>
          <a:ext cx="612736" cy="31741"/>
        </a:xfrm>
        <a:custGeom>
          <a:avLst/>
          <a:gdLst/>
          <a:ahLst/>
          <a:cxnLst/>
          <a:rect l="0" t="0" r="0" b="0"/>
          <a:pathLst>
            <a:path>
              <a:moveTo>
                <a:pt x="0" y="15870"/>
              </a:moveTo>
              <a:lnTo>
                <a:pt x="612736" y="158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971859" y="1275572"/>
        <a:ext cx="30636" cy="30636"/>
      </dsp:txXfrm>
    </dsp:sp>
    <dsp:sp modelId="{737714BC-9507-B341-9E5B-161933F173B7}">
      <dsp:nvSpPr>
        <dsp:cNvPr id="0" name=""/>
        <dsp:cNvSpPr/>
      </dsp:nvSpPr>
      <dsp:spPr>
        <a:xfrm>
          <a:off x="4293546" y="907930"/>
          <a:ext cx="1950463" cy="7659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Gopher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support!</a:t>
          </a:r>
          <a:endParaRPr lang="en-US" sz="2000" kern="1200" dirty="0"/>
        </a:p>
      </dsp:txBody>
      <dsp:txXfrm>
        <a:off x="4315979" y="930363"/>
        <a:ext cx="1905597" cy="721054"/>
      </dsp:txXfrm>
    </dsp:sp>
    <dsp:sp modelId="{30E457F9-2C07-4A03-808A-67DA80DA53ED}">
      <dsp:nvSpPr>
        <dsp:cNvPr id="0" name=""/>
        <dsp:cNvSpPr/>
      </dsp:nvSpPr>
      <dsp:spPr>
        <a:xfrm>
          <a:off x="1536231" y="2155829"/>
          <a:ext cx="612736" cy="31741"/>
        </a:xfrm>
        <a:custGeom>
          <a:avLst/>
          <a:gdLst/>
          <a:ahLst/>
          <a:cxnLst/>
          <a:rect l="0" t="0" r="0" b="0"/>
          <a:pathLst>
            <a:path>
              <a:moveTo>
                <a:pt x="0" y="15870"/>
              </a:moveTo>
              <a:lnTo>
                <a:pt x="612736" y="1587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827281" y="2156381"/>
        <a:ext cx="30636" cy="30636"/>
      </dsp:txXfrm>
    </dsp:sp>
    <dsp:sp modelId="{77CD97B8-8D69-4C66-BB0C-7978DA57320F}">
      <dsp:nvSpPr>
        <dsp:cNvPr id="0" name=""/>
        <dsp:cNvSpPr/>
      </dsp:nvSpPr>
      <dsp:spPr>
        <a:xfrm>
          <a:off x="2148968" y="1788739"/>
          <a:ext cx="1531841" cy="765920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Hard to use</a:t>
          </a:r>
          <a:endParaRPr lang="en-US" sz="1800" kern="1200" dirty="0"/>
        </a:p>
      </dsp:txBody>
      <dsp:txXfrm>
        <a:off x="2171401" y="1811172"/>
        <a:ext cx="1486975" cy="721054"/>
      </dsp:txXfrm>
    </dsp:sp>
    <dsp:sp modelId="{4D0FE8B5-E5DD-4D45-BC67-F797FC1B7AFD}">
      <dsp:nvSpPr>
        <dsp:cNvPr id="0" name=""/>
        <dsp:cNvSpPr/>
      </dsp:nvSpPr>
      <dsp:spPr>
        <a:xfrm>
          <a:off x="3680809" y="2155829"/>
          <a:ext cx="612736" cy="31741"/>
        </a:xfrm>
        <a:custGeom>
          <a:avLst/>
          <a:gdLst/>
          <a:ahLst/>
          <a:cxnLst/>
          <a:rect l="0" t="0" r="0" b="0"/>
          <a:pathLst>
            <a:path>
              <a:moveTo>
                <a:pt x="0" y="15870"/>
              </a:moveTo>
              <a:lnTo>
                <a:pt x="612736" y="158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971859" y="2156381"/>
        <a:ext cx="30636" cy="30636"/>
      </dsp:txXfrm>
    </dsp:sp>
    <dsp:sp modelId="{508FB91D-F44E-9940-BACE-08AFF40DFB46}">
      <dsp:nvSpPr>
        <dsp:cNvPr id="0" name=""/>
        <dsp:cNvSpPr/>
      </dsp:nvSpPr>
      <dsp:spPr>
        <a:xfrm>
          <a:off x="4293546" y="1788739"/>
          <a:ext cx="1940797" cy="7659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Undocumented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behaviors</a:t>
          </a:r>
          <a:endParaRPr lang="en-US" sz="2000" kern="1200" dirty="0"/>
        </a:p>
      </dsp:txBody>
      <dsp:txXfrm>
        <a:off x="4315979" y="1811172"/>
        <a:ext cx="1895931" cy="721054"/>
      </dsp:txXfrm>
    </dsp:sp>
    <dsp:sp modelId="{F7412903-2F0C-F043-8B3A-4C80E8DE9F26}">
      <dsp:nvSpPr>
        <dsp:cNvPr id="0" name=""/>
        <dsp:cNvSpPr/>
      </dsp:nvSpPr>
      <dsp:spPr>
        <a:xfrm rot="3310531">
          <a:off x="1306113" y="2596233"/>
          <a:ext cx="1072972" cy="31741"/>
        </a:xfrm>
        <a:custGeom>
          <a:avLst/>
          <a:gdLst/>
          <a:ahLst/>
          <a:cxnLst/>
          <a:rect l="0" t="0" r="0" b="0"/>
          <a:pathLst>
            <a:path>
              <a:moveTo>
                <a:pt x="0" y="15870"/>
              </a:moveTo>
              <a:lnTo>
                <a:pt x="1072972" y="1587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815775" y="2585280"/>
        <a:ext cx="53648" cy="53648"/>
      </dsp:txXfrm>
    </dsp:sp>
    <dsp:sp modelId="{39E1CFFD-4051-2C4C-991B-281022A56365}">
      <dsp:nvSpPr>
        <dsp:cNvPr id="0" name=""/>
        <dsp:cNvSpPr/>
      </dsp:nvSpPr>
      <dsp:spPr>
        <a:xfrm>
          <a:off x="2148968" y="2669548"/>
          <a:ext cx="1531841" cy="765920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Blocking mode only</a:t>
          </a:r>
          <a:endParaRPr lang="en-US" sz="2000" kern="1200" dirty="0"/>
        </a:p>
      </dsp:txBody>
      <dsp:txXfrm>
        <a:off x="2171401" y="2691981"/>
        <a:ext cx="1486975" cy="7210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64BA2A-A040-4898-9060-F2156268C41A}">
      <dsp:nvSpPr>
        <dsp:cNvPr id="0" name=""/>
        <dsp:cNvSpPr/>
      </dsp:nvSpPr>
      <dsp:spPr>
        <a:xfrm>
          <a:off x="5954" y="2480067"/>
          <a:ext cx="1701339" cy="850669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HTTP 2</a:t>
          </a:r>
        </a:p>
      </dsp:txBody>
      <dsp:txXfrm>
        <a:off x="30869" y="2504982"/>
        <a:ext cx="1651509" cy="800839"/>
      </dsp:txXfrm>
    </dsp:sp>
    <dsp:sp modelId="{C8034223-8C1D-43F5-B9BE-8965F1D9F6F7}">
      <dsp:nvSpPr>
        <dsp:cNvPr id="0" name=""/>
        <dsp:cNvSpPr/>
      </dsp:nvSpPr>
      <dsp:spPr>
        <a:xfrm rot="18289469">
          <a:off x="1451713" y="2398640"/>
          <a:ext cx="1191697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191697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17769" y="2386475"/>
        <a:ext cx="59584" cy="59584"/>
      </dsp:txXfrm>
    </dsp:sp>
    <dsp:sp modelId="{5750E07A-A139-4680-A178-A1B4FDB06889}">
      <dsp:nvSpPr>
        <dsp:cNvPr id="0" name=""/>
        <dsp:cNvSpPr/>
      </dsp:nvSpPr>
      <dsp:spPr>
        <a:xfrm>
          <a:off x="2387830" y="1501797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1</a:t>
          </a:r>
          <a:r>
            <a:rPr lang="en-US" sz="2800" kern="1200" baseline="30000" dirty="0"/>
            <a:t>st</a:t>
          </a:r>
          <a:r>
            <a:rPr lang="en-US" sz="2800" kern="1200" dirty="0"/>
            <a:t> </a:t>
          </a:r>
          <a:r>
            <a:rPr lang="en-US" sz="2800" kern="1200" dirty="0" smtClean="0"/>
            <a:t>class citizen</a:t>
          </a:r>
          <a:endParaRPr lang="en-US" sz="2800" kern="1200" dirty="0"/>
        </a:p>
      </dsp:txBody>
      <dsp:txXfrm>
        <a:off x="2412745" y="1526712"/>
        <a:ext cx="1651509" cy="800839"/>
      </dsp:txXfrm>
    </dsp:sp>
    <dsp:sp modelId="{B56AAD65-9985-4540-B1FA-5E92E4B2BAA1}">
      <dsp:nvSpPr>
        <dsp:cNvPr id="0" name=""/>
        <dsp:cNvSpPr/>
      </dsp:nvSpPr>
      <dsp:spPr>
        <a:xfrm rot="17692822">
          <a:off x="3620672" y="1175802"/>
          <a:ext cx="1617531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617531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388999" y="1152991"/>
        <a:ext cx="80876" cy="80876"/>
      </dsp:txXfrm>
    </dsp:sp>
    <dsp:sp modelId="{3E64C780-D0A9-4DA8-952A-816CBF8687CA}">
      <dsp:nvSpPr>
        <dsp:cNvPr id="0" name=""/>
        <dsp:cNvSpPr/>
      </dsp:nvSpPr>
      <dsp:spPr>
        <a:xfrm>
          <a:off x="4769705" y="34391"/>
          <a:ext cx="1701339" cy="850669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HttpClient</a:t>
          </a:r>
          <a:endParaRPr lang="en-US" sz="2000" kern="1200" dirty="0"/>
        </a:p>
      </dsp:txBody>
      <dsp:txXfrm>
        <a:off x="4794620" y="59306"/>
        <a:ext cx="1651509" cy="800839"/>
      </dsp:txXfrm>
    </dsp:sp>
    <dsp:sp modelId="{BB0769D1-D05A-4561-BA4C-08ED5910D0F9}">
      <dsp:nvSpPr>
        <dsp:cNvPr id="0" name=""/>
        <dsp:cNvSpPr/>
      </dsp:nvSpPr>
      <dsp:spPr>
        <a:xfrm rot="19457599">
          <a:off x="4010396" y="1664937"/>
          <a:ext cx="838082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838082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08485" y="1661612"/>
        <a:ext cx="41904" cy="41904"/>
      </dsp:txXfrm>
    </dsp:sp>
    <dsp:sp modelId="{7D61E912-727C-4986-8EAE-DAF0DE5AC3A1}">
      <dsp:nvSpPr>
        <dsp:cNvPr id="0" name=""/>
        <dsp:cNvSpPr/>
      </dsp:nvSpPr>
      <dsp:spPr>
        <a:xfrm>
          <a:off x="4769705" y="1012662"/>
          <a:ext cx="1701339" cy="850669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HttpRequest</a:t>
          </a:r>
          <a:endParaRPr lang="en-US" sz="2000" kern="1200" dirty="0"/>
        </a:p>
      </dsp:txBody>
      <dsp:txXfrm>
        <a:off x="4794620" y="1037577"/>
        <a:ext cx="1651509" cy="800839"/>
      </dsp:txXfrm>
    </dsp:sp>
    <dsp:sp modelId="{70C9814A-A0D5-49AE-806F-CFAE36FBB00E}">
      <dsp:nvSpPr>
        <dsp:cNvPr id="0" name=""/>
        <dsp:cNvSpPr/>
      </dsp:nvSpPr>
      <dsp:spPr>
        <a:xfrm rot="2142401">
          <a:off x="4010396" y="2154073"/>
          <a:ext cx="838082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838082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08485" y="2150747"/>
        <a:ext cx="41904" cy="41904"/>
      </dsp:txXfrm>
    </dsp:sp>
    <dsp:sp modelId="{87DAB8A6-7F2D-4BD4-9EAF-14537F8060FF}">
      <dsp:nvSpPr>
        <dsp:cNvPr id="0" name=""/>
        <dsp:cNvSpPr/>
      </dsp:nvSpPr>
      <dsp:spPr>
        <a:xfrm>
          <a:off x="4769705" y="1990932"/>
          <a:ext cx="1701339" cy="850669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HttpResponse</a:t>
          </a:r>
          <a:endParaRPr lang="en-US" sz="2000" kern="1200" dirty="0"/>
        </a:p>
      </dsp:txBody>
      <dsp:txXfrm>
        <a:off x="4794620" y="2015847"/>
        <a:ext cx="1651509" cy="800839"/>
      </dsp:txXfrm>
    </dsp:sp>
    <dsp:sp modelId="{4217C5C7-48E1-4269-8071-370EF8F655E7}">
      <dsp:nvSpPr>
        <dsp:cNvPr id="0" name=""/>
        <dsp:cNvSpPr/>
      </dsp:nvSpPr>
      <dsp:spPr>
        <a:xfrm rot="3907178">
          <a:off x="3620672" y="2643208"/>
          <a:ext cx="1617531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617531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388999" y="2620396"/>
        <a:ext cx="80876" cy="80876"/>
      </dsp:txXfrm>
    </dsp:sp>
    <dsp:sp modelId="{E0DC2868-3730-48FB-BA1D-4AFADD35444A}">
      <dsp:nvSpPr>
        <dsp:cNvPr id="0" name=""/>
        <dsp:cNvSpPr/>
      </dsp:nvSpPr>
      <dsp:spPr>
        <a:xfrm>
          <a:off x="4769705" y="2969203"/>
          <a:ext cx="1701339" cy="850669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WebSocket</a:t>
          </a:r>
          <a:endParaRPr lang="en-US" sz="2000" kern="1200" dirty="0"/>
        </a:p>
      </dsp:txBody>
      <dsp:txXfrm>
        <a:off x="4794620" y="2994118"/>
        <a:ext cx="1651509" cy="800839"/>
      </dsp:txXfrm>
    </dsp:sp>
    <dsp:sp modelId="{63C05E85-A0D8-D64F-A21C-C24EB82E8AA5}">
      <dsp:nvSpPr>
        <dsp:cNvPr id="0" name=""/>
        <dsp:cNvSpPr/>
      </dsp:nvSpPr>
      <dsp:spPr>
        <a:xfrm>
          <a:off x="1707294" y="2887776"/>
          <a:ext cx="680535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680535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30548" y="2888389"/>
        <a:ext cx="34026" cy="34026"/>
      </dsp:txXfrm>
    </dsp:sp>
    <dsp:sp modelId="{03B5D191-53ED-FA4C-AF76-F35E3875BFC9}">
      <dsp:nvSpPr>
        <dsp:cNvPr id="0" name=""/>
        <dsp:cNvSpPr/>
      </dsp:nvSpPr>
      <dsp:spPr>
        <a:xfrm>
          <a:off x="2387830" y="2480067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TLS support</a:t>
          </a:r>
          <a:endParaRPr lang="en-US" sz="2700" kern="1200" dirty="0"/>
        </a:p>
      </dsp:txBody>
      <dsp:txXfrm>
        <a:off x="2412745" y="2504982"/>
        <a:ext cx="1651509" cy="800839"/>
      </dsp:txXfrm>
    </dsp:sp>
    <dsp:sp modelId="{2D32C9D6-1DB2-B046-953C-779DC590F848}">
      <dsp:nvSpPr>
        <dsp:cNvPr id="0" name=""/>
        <dsp:cNvSpPr/>
      </dsp:nvSpPr>
      <dsp:spPr>
        <a:xfrm rot="3310531">
          <a:off x="1451713" y="3376911"/>
          <a:ext cx="1191697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191697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17769" y="3364745"/>
        <a:ext cx="59584" cy="59584"/>
      </dsp:txXfrm>
    </dsp:sp>
    <dsp:sp modelId="{9097E5DD-D720-D043-BD8A-A145A21D97B6}">
      <dsp:nvSpPr>
        <dsp:cNvPr id="0" name=""/>
        <dsp:cNvSpPr/>
      </dsp:nvSpPr>
      <dsp:spPr>
        <a:xfrm>
          <a:off x="2387830" y="3458338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err="1" smtClean="0"/>
            <a:t>Async</a:t>
          </a:r>
          <a:r>
            <a:rPr lang="en-US" sz="2700" kern="1200" dirty="0" smtClean="0"/>
            <a:t> support</a:t>
          </a:r>
          <a:endParaRPr lang="en-US" sz="2700" kern="1200" dirty="0"/>
        </a:p>
      </dsp:txBody>
      <dsp:txXfrm>
        <a:off x="2412745" y="3483253"/>
        <a:ext cx="1651509" cy="80083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9942-116C-40CF-8A3B-056CD2837B1B}">
      <dsp:nvSpPr>
        <dsp:cNvPr id="0" name=""/>
        <dsp:cNvSpPr/>
      </dsp:nvSpPr>
      <dsp:spPr>
        <a:xfrm>
          <a:off x="3628" y="263414"/>
          <a:ext cx="2111926" cy="844770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019" tIns="49340" rIns="49340" bIns="4934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>
              <a:solidFill>
                <a:schemeClr val="tx1">
                  <a:lumMod val="50000"/>
                </a:schemeClr>
              </a:solidFill>
            </a:rPr>
            <a:t>R </a:t>
          </a:r>
          <a:r>
            <a:rPr lang="en-US" sz="2000" kern="1200" dirty="0" err="1">
              <a:solidFill>
                <a:schemeClr val="tx1">
                  <a:lumMod val="50000"/>
                </a:schemeClr>
              </a:solidFill>
            </a:rPr>
            <a:t>ead</a:t>
          </a:r>
          <a:endParaRPr lang="en-US" sz="2000" kern="1200" dirty="0">
            <a:solidFill>
              <a:schemeClr val="tx1">
                <a:lumMod val="50000"/>
              </a:schemeClr>
            </a:solidFill>
          </a:endParaRPr>
        </a:p>
      </dsp:txBody>
      <dsp:txXfrm>
        <a:off x="426013" y="263414"/>
        <a:ext cx="1267156" cy="844770"/>
      </dsp:txXfrm>
    </dsp:sp>
    <dsp:sp modelId="{A8BC982F-EE18-46A6-88BC-D5AA38B79CCD}">
      <dsp:nvSpPr>
        <dsp:cNvPr id="0" name=""/>
        <dsp:cNvSpPr/>
      </dsp:nvSpPr>
      <dsp:spPr>
        <a:xfrm>
          <a:off x="1904362" y="263414"/>
          <a:ext cx="2111926" cy="844770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022" tIns="57341" rIns="57341" bIns="57341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>
              <a:solidFill>
                <a:schemeClr val="tx1">
                  <a:lumMod val="50000"/>
                </a:schemeClr>
              </a:solidFill>
            </a:rPr>
            <a:t>E </a:t>
          </a:r>
          <a:r>
            <a:rPr lang="en-US" sz="2000" kern="1200" dirty="0" err="1">
              <a:solidFill>
                <a:schemeClr val="tx1">
                  <a:lumMod val="50000"/>
                </a:schemeClr>
              </a:solidFill>
            </a:rPr>
            <a:t>val</a:t>
          </a:r>
          <a:endParaRPr lang="en-US" sz="2000" kern="1200" dirty="0">
            <a:solidFill>
              <a:schemeClr val="tx1">
                <a:lumMod val="50000"/>
              </a:schemeClr>
            </a:solidFill>
          </a:endParaRPr>
        </a:p>
      </dsp:txBody>
      <dsp:txXfrm>
        <a:off x="2326747" y="263414"/>
        <a:ext cx="1267156" cy="844770"/>
      </dsp:txXfrm>
    </dsp:sp>
    <dsp:sp modelId="{BED79BD0-53F0-4A81-9EFC-06B1FF127DC6}">
      <dsp:nvSpPr>
        <dsp:cNvPr id="0" name=""/>
        <dsp:cNvSpPr/>
      </dsp:nvSpPr>
      <dsp:spPr>
        <a:xfrm>
          <a:off x="3805096" y="263414"/>
          <a:ext cx="2111926" cy="844770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019" tIns="50673" rIns="50673" bIns="50673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 </a:t>
          </a:r>
          <a:r>
            <a:rPr lang="en-US" sz="200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rint</a:t>
          </a:r>
          <a:endParaRPr lang="en-US" sz="20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227481" y="263414"/>
        <a:ext cx="1267156" cy="844770"/>
      </dsp:txXfrm>
    </dsp:sp>
    <dsp:sp modelId="{CDC0A61C-B175-4043-972C-7F2A2447DB4C}">
      <dsp:nvSpPr>
        <dsp:cNvPr id="0" name=""/>
        <dsp:cNvSpPr/>
      </dsp:nvSpPr>
      <dsp:spPr>
        <a:xfrm>
          <a:off x="5705830" y="263414"/>
          <a:ext cx="2111926" cy="844770"/>
        </a:xfrm>
        <a:prstGeom prst="chevron">
          <a:avLst/>
        </a:prstGeom>
        <a:solidFill>
          <a:schemeClr val="bg1">
            <a:lumMod val="8500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019" tIns="49340" rIns="49340" bIns="4934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>
              <a:solidFill>
                <a:schemeClr val="tx1">
                  <a:lumMod val="50000"/>
                </a:schemeClr>
              </a:solidFill>
            </a:rPr>
            <a:t>L </a:t>
          </a:r>
          <a:r>
            <a:rPr lang="en-US" sz="2000" kern="1200" dirty="0" err="1">
              <a:solidFill>
                <a:schemeClr val="tx1">
                  <a:lumMod val="50000"/>
                </a:schemeClr>
              </a:solidFill>
            </a:rPr>
            <a:t>oop</a:t>
          </a:r>
          <a:endParaRPr lang="en-US" sz="2000" kern="1200" dirty="0">
            <a:solidFill>
              <a:schemeClr val="tx1">
                <a:lumMod val="50000"/>
              </a:schemeClr>
            </a:solidFill>
          </a:endParaRPr>
        </a:p>
      </dsp:txBody>
      <dsp:txXfrm>
        <a:off x="6128215" y="263414"/>
        <a:ext cx="1267156" cy="8447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7F0896-59DC-4262-9F9B-E28C6D53402B}">
      <dsp:nvSpPr>
        <dsp:cNvPr id="0" name=""/>
        <dsp:cNvSpPr/>
      </dsp:nvSpPr>
      <dsp:spPr>
        <a:xfrm>
          <a:off x="5954" y="1573589"/>
          <a:ext cx="1701339" cy="1196220"/>
        </a:xfrm>
        <a:prstGeom prst="roundRect">
          <a:avLst>
            <a:gd name="adj" fmla="val 10000"/>
          </a:avLst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Pre-imported packages</a:t>
          </a:r>
        </a:p>
      </dsp:txBody>
      <dsp:txXfrm>
        <a:off x="40990" y="1608625"/>
        <a:ext cx="1631267" cy="1126148"/>
      </dsp:txXfrm>
    </dsp:sp>
    <dsp:sp modelId="{6D2B50D8-702A-49D6-AFC5-8690658489FA}">
      <dsp:nvSpPr>
        <dsp:cNvPr id="0" name=""/>
        <dsp:cNvSpPr/>
      </dsp:nvSpPr>
      <dsp:spPr>
        <a:xfrm rot="17692822">
          <a:off x="1238796" y="1420370"/>
          <a:ext cx="1617531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617531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" kern="1200"/>
        </a:p>
      </dsp:txBody>
      <dsp:txXfrm>
        <a:off x="2007123" y="1397558"/>
        <a:ext cx="80876" cy="80876"/>
      </dsp:txXfrm>
    </dsp:sp>
    <dsp:sp modelId="{06DD85AC-9B07-4B7F-A17E-6B3A987202D4}">
      <dsp:nvSpPr>
        <dsp:cNvPr id="0" name=""/>
        <dsp:cNvSpPr/>
      </dsp:nvSpPr>
      <dsp:spPr>
        <a:xfrm>
          <a:off x="2387830" y="278959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/>
            <a:t>util</a:t>
          </a:r>
          <a:endParaRPr lang="en-US" sz="2800" kern="1200" dirty="0"/>
        </a:p>
      </dsp:txBody>
      <dsp:txXfrm>
        <a:off x="2412745" y="303874"/>
        <a:ext cx="1651509" cy="800839"/>
      </dsp:txXfrm>
    </dsp:sp>
    <dsp:sp modelId="{30E457F9-2C07-4A03-808A-67DA80DA53ED}">
      <dsp:nvSpPr>
        <dsp:cNvPr id="0" name=""/>
        <dsp:cNvSpPr/>
      </dsp:nvSpPr>
      <dsp:spPr>
        <a:xfrm>
          <a:off x="4089169" y="686667"/>
          <a:ext cx="680535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680535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12424" y="687280"/>
        <a:ext cx="34026" cy="34026"/>
      </dsp:txXfrm>
    </dsp:sp>
    <dsp:sp modelId="{77CD97B8-8D69-4C66-BB0C-7978DA57320F}">
      <dsp:nvSpPr>
        <dsp:cNvPr id="0" name=""/>
        <dsp:cNvSpPr/>
      </dsp:nvSpPr>
      <dsp:spPr>
        <a:xfrm>
          <a:off x="4769705" y="278959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/>
            <a:t>io</a:t>
          </a:r>
          <a:endParaRPr lang="en-US" sz="3200" kern="1200" dirty="0"/>
        </a:p>
      </dsp:txBody>
      <dsp:txXfrm>
        <a:off x="4794620" y="303874"/>
        <a:ext cx="1651509" cy="800839"/>
      </dsp:txXfrm>
    </dsp:sp>
    <dsp:sp modelId="{98FAADE2-F6BA-4C36-8049-8F0B274778B8}">
      <dsp:nvSpPr>
        <dsp:cNvPr id="0" name=""/>
        <dsp:cNvSpPr/>
      </dsp:nvSpPr>
      <dsp:spPr>
        <a:xfrm rot="19457599">
          <a:off x="1628520" y="1909505"/>
          <a:ext cx="838082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838082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26609" y="1906180"/>
        <a:ext cx="41904" cy="41904"/>
      </dsp:txXfrm>
    </dsp:sp>
    <dsp:sp modelId="{46F610FD-DBCC-4405-BC34-AC40297B8F6F}">
      <dsp:nvSpPr>
        <dsp:cNvPr id="0" name=""/>
        <dsp:cNvSpPr/>
      </dsp:nvSpPr>
      <dsp:spPr>
        <a:xfrm>
          <a:off x="2387830" y="1257229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math</a:t>
          </a:r>
        </a:p>
      </dsp:txBody>
      <dsp:txXfrm>
        <a:off x="2412745" y="1282144"/>
        <a:ext cx="1651509" cy="800839"/>
      </dsp:txXfrm>
    </dsp:sp>
    <dsp:sp modelId="{A661E7E3-D7D6-4A49-9637-A542D7A97CE0}">
      <dsp:nvSpPr>
        <dsp:cNvPr id="0" name=""/>
        <dsp:cNvSpPr/>
      </dsp:nvSpPr>
      <dsp:spPr>
        <a:xfrm>
          <a:off x="4089169" y="1664937"/>
          <a:ext cx="680535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680535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12424" y="1665551"/>
        <a:ext cx="34026" cy="34026"/>
      </dsp:txXfrm>
    </dsp:sp>
    <dsp:sp modelId="{D68D9D22-9D4F-492D-A62B-E583EEE1D2A0}">
      <dsp:nvSpPr>
        <dsp:cNvPr id="0" name=""/>
        <dsp:cNvSpPr/>
      </dsp:nvSpPr>
      <dsp:spPr>
        <a:xfrm>
          <a:off x="4769705" y="1257229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/>
            <a:t>net</a:t>
          </a:r>
        </a:p>
      </dsp:txBody>
      <dsp:txXfrm>
        <a:off x="4794620" y="1282144"/>
        <a:ext cx="1651509" cy="800839"/>
      </dsp:txXfrm>
    </dsp:sp>
    <dsp:sp modelId="{886616F6-8328-43F0-94E8-7C26D6E0224D}">
      <dsp:nvSpPr>
        <dsp:cNvPr id="0" name=""/>
        <dsp:cNvSpPr/>
      </dsp:nvSpPr>
      <dsp:spPr>
        <a:xfrm rot="2142401">
          <a:off x="1628520" y="2398640"/>
          <a:ext cx="838082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838082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26609" y="2395315"/>
        <a:ext cx="41904" cy="41904"/>
      </dsp:txXfrm>
    </dsp:sp>
    <dsp:sp modelId="{65A3AB9D-D32A-4C5E-8B0E-8836052B813D}">
      <dsp:nvSpPr>
        <dsp:cNvPr id="0" name=""/>
        <dsp:cNvSpPr/>
      </dsp:nvSpPr>
      <dsp:spPr>
        <a:xfrm>
          <a:off x="2387830" y="2235500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concurrent</a:t>
          </a:r>
        </a:p>
      </dsp:txBody>
      <dsp:txXfrm>
        <a:off x="2412745" y="2260415"/>
        <a:ext cx="1651509" cy="800839"/>
      </dsp:txXfrm>
    </dsp:sp>
    <dsp:sp modelId="{76E08319-D166-4166-8E27-D28BB1831EE6}">
      <dsp:nvSpPr>
        <dsp:cNvPr id="0" name=""/>
        <dsp:cNvSpPr/>
      </dsp:nvSpPr>
      <dsp:spPr>
        <a:xfrm>
          <a:off x="4089169" y="2643208"/>
          <a:ext cx="680535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680535" y="1762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412424" y="2643821"/>
        <a:ext cx="34026" cy="34026"/>
      </dsp:txXfrm>
    </dsp:sp>
    <dsp:sp modelId="{E517E2B1-6259-466E-945B-5615C9463DC4}">
      <dsp:nvSpPr>
        <dsp:cNvPr id="0" name=""/>
        <dsp:cNvSpPr/>
      </dsp:nvSpPr>
      <dsp:spPr>
        <a:xfrm>
          <a:off x="4769705" y="2235500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/>
            <a:t>prefs</a:t>
          </a:r>
          <a:endParaRPr lang="en-US" sz="2800" kern="1200" dirty="0"/>
        </a:p>
      </dsp:txBody>
      <dsp:txXfrm>
        <a:off x="4794620" y="2260415"/>
        <a:ext cx="1651509" cy="800839"/>
      </dsp:txXfrm>
    </dsp:sp>
    <dsp:sp modelId="{B714602F-DA11-4C1E-AFC8-15AE44C26E9C}">
      <dsp:nvSpPr>
        <dsp:cNvPr id="0" name=""/>
        <dsp:cNvSpPr/>
      </dsp:nvSpPr>
      <dsp:spPr>
        <a:xfrm rot="3907178">
          <a:off x="1238796" y="2887776"/>
          <a:ext cx="1617531" cy="35253"/>
        </a:xfrm>
        <a:custGeom>
          <a:avLst/>
          <a:gdLst/>
          <a:ahLst/>
          <a:cxnLst/>
          <a:rect l="0" t="0" r="0" b="0"/>
          <a:pathLst>
            <a:path>
              <a:moveTo>
                <a:pt x="0" y="17626"/>
              </a:moveTo>
              <a:lnTo>
                <a:pt x="1617531" y="176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7123" y="2864964"/>
        <a:ext cx="80876" cy="80876"/>
      </dsp:txXfrm>
    </dsp:sp>
    <dsp:sp modelId="{EEA32392-99AB-48DA-B79A-792BA7B4C87B}">
      <dsp:nvSpPr>
        <dsp:cNvPr id="0" name=""/>
        <dsp:cNvSpPr/>
      </dsp:nvSpPr>
      <dsp:spPr>
        <a:xfrm>
          <a:off x="2387830" y="3213770"/>
          <a:ext cx="1701339" cy="850669"/>
        </a:xfrm>
        <a:prstGeom prst="roundRect">
          <a:avLst>
            <a:gd name="adj" fmla="val 10000"/>
          </a:avLst>
        </a:prstGeom>
        <a:solidFill>
          <a:srgbClr val="547DF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regex</a:t>
          </a:r>
        </a:p>
      </dsp:txBody>
      <dsp:txXfrm>
        <a:off x="2412745" y="3238685"/>
        <a:ext cx="1651509" cy="8008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4#1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g>
</file>

<file path=ppt/media/image13.png>
</file>

<file path=ppt/media/image14.png>
</file>

<file path=ppt/media/image15.jpeg>
</file>

<file path=ppt/media/image2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2BD3-B73D-42EF-B487-1BE7D9D82002}" type="datetimeFigureOut">
              <a:rPr lang="en-US" smtClean="0"/>
              <a:pPr/>
              <a:t>7/16/17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EB5B0-3740-4A0C-9FB1-2622B7608F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51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56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4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46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34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79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319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76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47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23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7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8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568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49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799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022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63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76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reactive manifesto (by Jonas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Bonér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Dave Farley, Roland Kuhn, and Martin Thompson)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dirty="0" smtClean="0"/>
              <a:t>2014</a:t>
            </a:r>
          </a:p>
          <a:p>
            <a:endParaRPr lang="en-US" dirty="0" smtClean="0"/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Responsive: The system responds in a timely manner with reliable upper bounds.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Resilient: The system stays responsive in the face of failure.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Elastic: The system stays responsive under varying workload and can react to workload changes by resource allocation/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deallocation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 driven: Asynchronous message-passing to ensure loose coupling, isolation and location transparency.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715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led to an effort by reactive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streams.org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(primarily from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Kaazing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Netflix, Pivotal,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RedHat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Twitter,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Typesafe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to provide a specification with (~40-odd) rules dictating how to achieve the objectives of the reactive manifesto.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98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SubmissionPublisher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(implements publisher) Using 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SubmissionPublisher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allows item generators to act as compliant reactive-streams Publishers relying on drop handling and/or blocking for flow control.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886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184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32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035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329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246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108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924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6622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582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467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747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443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5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794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799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924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979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799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9248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7990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536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693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3051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22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26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0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86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5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EB5B0-3740-4A0C-9FB1-2622B7608F9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83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B3D84-2A98-4051-8F5B-804CBE7DDCD8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4998-2F66-4553-9C75-464EE4B9B563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3F854-55DB-4C9B-904C-6C51DA0A3F36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BB8ED-F1D4-49D2-83AE-601A5E10A9E7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C37C4-F5E3-4337-B648-6A2B9AE4C686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862A4-3BC1-4B79-BA20-6C2009C54FA3}" type="datetime1">
              <a:rPr lang="en-US" smtClean="0"/>
              <a:t>7/16/17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BB28-481E-4AB5-BBA6-74A9E3F49026}" type="datetime1">
              <a:rPr lang="en-US" smtClean="0"/>
              <a:t>7/16/17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EB8-892E-4193-8134-91E8356E2C83}" type="datetime1">
              <a:rPr lang="en-US" smtClean="0"/>
              <a:t>7/16/17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1FC67-35DC-423D-B470-E44924DE4380}" type="datetime1">
              <a:rPr lang="en-US" smtClean="0"/>
              <a:t>7/16/17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9FFC-B39F-436A-9C7E-3D88C6432E26}" type="datetime1">
              <a:rPr lang="en-US" smtClean="0"/>
              <a:t>7/16/17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38FA8-E38C-4B11-A87E-34EAAFB4863D}" type="datetime1">
              <a:rPr lang="en-US" smtClean="0"/>
              <a:t>7/16/17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Nine New Things In Java 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E31D6-3C0B-4C68-A0A5-F2546C2EAE9D}" type="datetime1">
              <a:rPr lang="en-US" smtClean="0"/>
              <a:t>7/16/17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Nine New Things In Java 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3369-7666-44EB-AEA9-5FA9440DB40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4" Type="http://schemas.openxmlformats.org/officeDocument/2006/relationships/diagramQuickStyle" Target="../diagrams/quickStyle7.xml"/><Relationship Id="rId5" Type="http://schemas.openxmlformats.org/officeDocument/2006/relationships/diagramColors" Target="../diagrams/colors7.xml"/><Relationship Id="rId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4" Type="http://schemas.openxmlformats.org/officeDocument/2006/relationships/diagramQuickStyle" Target="../diagrams/quickStyle8.xml"/><Relationship Id="rId5" Type="http://schemas.openxmlformats.org/officeDocument/2006/relationships/diagramColors" Target="../diagrams/colors8.xml"/><Relationship Id="rId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4" Type="http://schemas.openxmlformats.org/officeDocument/2006/relationships/diagramQuickStyle" Target="../diagrams/quickStyle10.xml"/><Relationship Id="rId5" Type="http://schemas.openxmlformats.org/officeDocument/2006/relationships/diagramColors" Target="../diagrams/colors10.xml"/><Relationship Id="rId6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diagramData" Target="../diagrams/data12.xml"/><Relationship Id="rId5" Type="http://schemas.openxmlformats.org/officeDocument/2006/relationships/diagramLayout" Target="../diagrams/layout12.xml"/><Relationship Id="rId6" Type="http://schemas.openxmlformats.org/officeDocument/2006/relationships/diagramQuickStyle" Target="../diagrams/quickStyle12.xml"/><Relationship Id="rId7" Type="http://schemas.openxmlformats.org/officeDocument/2006/relationships/diagramColors" Target="../diagrams/colors12.xml"/><Relationship Id="rId8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jp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gi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.jp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Jav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066800"/>
            <a:ext cx="6629400" cy="4972050"/>
          </a:xfrm>
          <a:prstGeom prst="rect">
            <a:avLst/>
          </a:prstGeom>
        </p:spPr>
      </p:pic>
      <p:sp>
        <p:nvSpPr>
          <p:cNvPr id="9" name="Rectangle 5"/>
          <p:cNvSpPr txBox="1">
            <a:spLocks noChangeArrowheads="1"/>
          </p:cNvSpPr>
          <p:nvPr/>
        </p:nvSpPr>
        <p:spPr>
          <a:xfrm>
            <a:off x="1447800" y="2971800"/>
            <a:ext cx="6096000" cy="1905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effectLst>
            <a:glow rad="850900">
              <a:schemeClr val="accent1">
                <a:satMod val="175000"/>
                <a:alpha val="40000"/>
              </a:schemeClr>
            </a:glow>
            <a:outerShdw blurRad="1270000" dist="825500" dir="8160000" sx="93000" sy="93000" algn="ctr" rotWithShape="0">
              <a:srgbClr val="000000">
                <a:alpha val="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cs typeface="Candara"/>
              </a:rPr>
              <a:t>Nine New Things in</a:t>
            </a:r>
          </a:p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cs typeface="Candara"/>
              </a:rPr>
              <a:t>Java 9</a:t>
            </a:r>
          </a:p>
        </p:txBody>
      </p:sp>
      <p:sp>
        <p:nvSpPr>
          <p:cNvPr id="10" name="Rectangle 8"/>
          <p:cNvSpPr txBox="1">
            <a:spLocks noChangeArrowheads="1"/>
          </p:cNvSpPr>
          <p:nvPr/>
        </p:nvSpPr>
        <p:spPr>
          <a:xfrm>
            <a:off x="6172200" y="6166552"/>
            <a:ext cx="2971800" cy="691448"/>
          </a:xfrm>
          <a:prstGeom prst="rect">
            <a:avLst/>
          </a:prstGeom>
          <a:extLst>
            <a:ext uri="{AF507438-7753-43e0-B8FC-AC1667EBCBE1}">
              <a14:hiddenEffects xmlns="" xmlns:a14="http://schemas.microsoft.com/office/drawing/2010/main">
                <a:effectLst>
                  <a:outerShdw dist="17961" dir="2700000" algn="ctr" rotWithShape="0">
                    <a:schemeClr val="bg1"/>
                  </a:outerShdw>
                </a:effectLst>
              </a14:hiddenEffects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Nick Maiorano</a:t>
            </a:r>
          </a:p>
        </p:txBody>
      </p:sp>
    </p:spTree>
    <p:extLst>
      <p:ext uri="{BB962C8B-B14F-4D97-AF65-F5344CB8AC3E}">
        <p14:creationId xmlns:p14="http://schemas.microsoft.com/office/powerpoint/2010/main" val="379981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#9: </a:t>
            </a:r>
            <a:r>
              <a:rPr lang="en-US" sz="4400" dirty="0"/>
              <a:t>Syntactical changes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0" y="2514600"/>
            <a:ext cx="914400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/>
              <a:t>Try-With-Resources on Effectively Final Variables</a:t>
            </a:r>
          </a:p>
          <a:p>
            <a:pPr lvl="0"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doSomethingWith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MyCloseable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mc) throws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try(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MyCloseable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finalCloseable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mc) {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finalCloseable.doSomething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" y="4564652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doSomethingWith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MyCloseable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mc) throws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try(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mc.doSomething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Arrow: Down 1"/>
          <p:cNvSpPr/>
          <p:nvPr/>
        </p:nvSpPr>
        <p:spPr>
          <a:xfrm>
            <a:off x="4114800" y="4029536"/>
            <a:ext cx="304800" cy="5260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2133600" y="3474720"/>
            <a:ext cx="38100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7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#9: </a:t>
            </a:r>
            <a:r>
              <a:rPr lang="en-US" sz="4400" dirty="0"/>
              <a:t>Syntactical changes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0" y="2514600"/>
            <a:ext cx="9144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/>
              <a:t>Diamond Operator for anonymous classes</a:t>
            </a:r>
            <a:endParaRPr lang="en-US" sz="3200" dirty="0"/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&lt;T&gt; Holder&lt;T&gt;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createHolder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(T data) {</a:t>
            </a:r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new Holder&lt;T&gt;(data) { };</a:t>
            </a:r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90288" y="3383280"/>
            <a:ext cx="304800" cy="2286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590288" y="3383280"/>
            <a:ext cx="304800" cy="2286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-76200" y="4022705"/>
            <a:ext cx="9144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endParaRPr lang="en-US" sz="3200" dirty="0"/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&lt;T&gt; Holder&lt;T&gt;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createHolder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(T data) {</a:t>
            </a:r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return new Holder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(data) { };</a:t>
            </a:r>
          </a:p>
          <a:p>
            <a:pPr lvl="2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</p:txBody>
      </p:sp>
      <p:sp>
        <p:nvSpPr>
          <p:cNvPr id="19" name="Arrow: Down 18"/>
          <p:cNvSpPr/>
          <p:nvPr/>
        </p:nvSpPr>
        <p:spPr>
          <a:xfrm>
            <a:off x="4114800" y="4029536"/>
            <a:ext cx="304800" cy="5260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00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371600" y="3200400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#8: </a:t>
            </a:r>
            <a:r>
              <a:rPr lang="en-US" sz="4400" dirty="0">
                <a:latin typeface="+mj-lt"/>
                <a:cs typeface="Arial" pitchFamily="34" charset="0"/>
              </a:rPr>
              <a:t>Stream API changes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3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#8: </a:t>
            </a:r>
            <a:r>
              <a:rPr lang="en-US" sz="4400" dirty="0">
                <a:cs typeface="Arial" pitchFamily="34" charset="0"/>
              </a:rPr>
              <a:t>Stream API changes</a:t>
            </a:r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2667000"/>
            <a:ext cx="8686800" cy="342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200" y="2362200"/>
            <a:ext cx="8915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800" dirty="0"/>
              <a:t>Stream&lt;T&gt; </a:t>
            </a:r>
            <a:r>
              <a:rPr lang="en-US" sz="2800" dirty="0" err="1"/>
              <a:t>takeWhile</a:t>
            </a:r>
            <a:r>
              <a:rPr lang="en-US" sz="2800" dirty="0"/>
              <a:t>(Predicate&lt;? super T&gt; predicate);</a:t>
            </a:r>
          </a:p>
          <a:p>
            <a:pPr lvl="1"/>
            <a:r>
              <a:rPr lang="en-US" sz="2800" dirty="0"/>
              <a:t>Stream&lt;T&gt; </a:t>
            </a:r>
            <a:r>
              <a:rPr lang="en-US" sz="2800" dirty="0" err="1"/>
              <a:t>dropWhile</a:t>
            </a:r>
            <a:r>
              <a:rPr lang="en-US" sz="2800" dirty="0"/>
              <a:t>(Predicate&lt;? super T&gt; predicate);</a:t>
            </a:r>
          </a:p>
          <a:p>
            <a:pPr lvl="1"/>
            <a:r>
              <a:rPr lang="en-US" sz="2800" dirty="0"/>
              <a:t>Stream&lt;T&gt; iterate(T seed, Predicate&lt;? super T&gt; </a:t>
            </a:r>
            <a:r>
              <a:rPr lang="en-US" sz="2800" dirty="0" err="1"/>
              <a:t>hasNext</a:t>
            </a:r>
            <a:r>
              <a:rPr lang="en-US" sz="2800" dirty="0"/>
              <a:t>,</a:t>
            </a:r>
          </a:p>
          <a:p>
            <a:pPr lvl="1"/>
            <a:r>
              <a:rPr lang="en-US" sz="2800" dirty="0"/>
              <a:t>			     </a:t>
            </a:r>
            <a:r>
              <a:rPr lang="en-US" sz="2800" dirty="0" err="1"/>
              <a:t>UnaryOperator</a:t>
            </a:r>
            <a:r>
              <a:rPr lang="en-US" sz="2800" dirty="0"/>
              <a:t>&lt;T&gt; next);</a:t>
            </a:r>
          </a:p>
          <a:p>
            <a:pPr lvl="1"/>
            <a:r>
              <a:rPr lang="en-US" sz="2800" dirty="0"/>
              <a:t>Stream&lt;T&gt; </a:t>
            </a:r>
            <a:r>
              <a:rPr lang="en-US" sz="2800" dirty="0" err="1"/>
              <a:t>ofNullable</a:t>
            </a:r>
            <a:r>
              <a:rPr lang="en-US" sz="2800" dirty="0"/>
              <a:t>(T t);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9298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EAE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EAE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" dur="2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EAE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#8: </a:t>
            </a:r>
            <a:r>
              <a:rPr lang="en-US" sz="4400" dirty="0">
                <a:cs typeface="Arial" pitchFamily="34" charset="0"/>
              </a:rPr>
              <a:t>Stream API changes</a:t>
            </a:r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2667000"/>
            <a:ext cx="8686800" cy="342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200" y="2362200"/>
            <a:ext cx="8915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stream.takeWhile</a:t>
            </a:r>
            <a:r>
              <a:rPr lang="en-US" sz="2800" dirty="0"/>
              <a:t>(movie -&gt; </a:t>
            </a:r>
            <a:r>
              <a:rPr lang="en-US" sz="2800" dirty="0" err="1"/>
              <a:t>movie.type</a:t>
            </a:r>
            <a:r>
              <a:rPr lang="en-US" sz="2800" dirty="0"/>
              <a:t> == DRAMA)…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2805953"/>
            <a:ext cx="9144000" cy="16136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954" y="4587225"/>
            <a:ext cx="3800475" cy="1628775"/>
          </a:xfrm>
          <a:prstGeom prst="rect">
            <a:avLst/>
          </a:prstGeom>
        </p:spPr>
      </p:pic>
      <p:sp>
        <p:nvSpPr>
          <p:cNvPr id="10" name="Arrow: Down 9"/>
          <p:cNvSpPr/>
          <p:nvPr/>
        </p:nvSpPr>
        <p:spPr>
          <a:xfrm>
            <a:off x="1685883" y="4276574"/>
            <a:ext cx="304800" cy="5260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0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#8: </a:t>
            </a:r>
            <a:r>
              <a:rPr lang="en-US" sz="4400" dirty="0">
                <a:cs typeface="Arial" pitchFamily="34" charset="0"/>
              </a:rPr>
              <a:t>Stream API changes</a:t>
            </a:r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200" y="2667000"/>
            <a:ext cx="8686800" cy="342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200" y="2362200"/>
            <a:ext cx="8915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stream.dropWhile</a:t>
            </a:r>
            <a:r>
              <a:rPr lang="en-US" sz="2800" dirty="0"/>
              <a:t>(movie -&gt; </a:t>
            </a:r>
            <a:r>
              <a:rPr lang="en-US" sz="2800" dirty="0" err="1"/>
              <a:t>movie.type</a:t>
            </a:r>
            <a:r>
              <a:rPr lang="en-US" sz="2800" dirty="0"/>
              <a:t> == DRAMA)…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" y="2805953"/>
            <a:ext cx="9144000" cy="1613647"/>
          </a:xfrm>
          <a:prstGeom prst="rect">
            <a:avLst/>
          </a:prstGeom>
        </p:spPr>
      </p:pic>
      <p:sp>
        <p:nvSpPr>
          <p:cNvPr id="10" name="Arrow: Down 9"/>
          <p:cNvSpPr/>
          <p:nvPr/>
        </p:nvSpPr>
        <p:spPr>
          <a:xfrm>
            <a:off x="6005512" y="4337301"/>
            <a:ext cx="304800" cy="5260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825" y="4727575"/>
            <a:ext cx="597217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0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618412939"/>
              </p:ext>
            </p:extLst>
          </p:nvPr>
        </p:nvGraphicFramePr>
        <p:xfrm>
          <a:off x="914400" y="2209800"/>
          <a:ext cx="6867525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DAB3369-7666-44EB-AEA9-5FA9440DB40A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#8: </a:t>
            </a:r>
            <a:r>
              <a:rPr lang="en-US" sz="4400" dirty="0">
                <a:cs typeface="Arial" pitchFamily="34" charset="0"/>
              </a:rPr>
              <a:t>Stream API changes</a:t>
            </a:r>
          </a:p>
        </p:txBody>
      </p:sp>
    </p:spTree>
    <p:extLst>
      <p:ext uri="{BB962C8B-B14F-4D97-AF65-F5344CB8AC3E}">
        <p14:creationId xmlns:p14="http://schemas.microsoft.com/office/powerpoint/2010/main" val="41656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1E5CAA-9658-40C3-BDD9-F2018F6A3A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AA1E5CAA-9658-40C3-BDD9-F2018F6A3A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ADFF70C-9307-42D9-A311-36874F5C75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BADFF70C-9307-42D9-A311-36874F5C75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8D8DD03-9607-488E-BA28-BE08C33B84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D8D8DD03-9607-488E-BA28-BE08C33B84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93E1EA2-71A2-4548-8AA8-F26785E29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993E1EA2-71A2-4548-8AA8-F26785E294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6224A8E-6B79-482C-93E4-1C4307667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graphicEl>
                                              <a:dgm id="{26224A8E-6B79-482C-93E4-1C4307667D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41F4AB4-3E70-43F0-8E2F-E9716C6626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graphicEl>
                                              <a:dgm id="{C41F4AB4-3E70-43F0-8E2F-E9716C6626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7183799-4F69-4691-AD15-C5B6F6B10B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graphicEl>
                                              <a:dgm id="{E7183799-4F69-4691-AD15-C5B6F6B10B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#7: </a:t>
            </a:r>
            <a:r>
              <a:rPr lang="en-US" sz="4400" dirty="0">
                <a:latin typeface="+mj-lt"/>
                <a:cs typeface="Arial" pitchFamily="34" charset="0"/>
              </a:rPr>
              <a:t>Process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3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905000" y="1752600"/>
            <a:ext cx="7010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 API </a:t>
            </a:r>
            <a:r>
              <a:rPr lang="en-US" sz="3200" dirty="0" smtClean="0"/>
              <a:t>was limited </a:t>
            </a:r>
            <a:r>
              <a:rPr lang="en-US" sz="3200" dirty="0" smtClean="0">
                <a:sym typeface="Wingdings"/>
              </a:rPr>
              <a:t></a:t>
            </a:r>
            <a:r>
              <a:rPr lang="en-US" sz="3200" dirty="0">
                <a:sym typeface="Wingdings"/>
              </a:rPr>
              <a:t> </a:t>
            </a:r>
            <a:r>
              <a:rPr lang="en-US" sz="3200" dirty="0" smtClean="0"/>
              <a:t>enriched </a:t>
            </a:r>
            <a:endParaRPr lang="en-US" sz="32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/>
              <a:t>New </a:t>
            </a:r>
            <a:r>
              <a:rPr lang="en-US" sz="3200" i="1" dirty="0" err="1"/>
              <a:t>ProcessHandle</a:t>
            </a:r>
            <a:r>
              <a:rPr lang="en-US" sz="3200" dirty="0"/>
              <a:t> and </a:t>
            </a:r>
            <a:r>
              <a:rPr lang="en-US" sz="3200" i="1" dirty="0"/>
              <a:t>Info</a:t>
            </a:r>
            <a:r>
              <a:rPr lang="en-US" sz="3200" dirty="0"/>
              <a:t> classes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/>
              <a:t>Get PIDs, navigate parent/child PIDs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Start &amp; stop </a:t>
            </a:r>
            <a:r>
              <a:rPr lang="en-US" sz="3200" dirty="0" smtClean="0"/>
              <a:t>PIDs, get CPU stats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Uses Streams, </a:t>
            </a:r>
            <a:r>
              <a:rPr lang="en-US" sz="3200" dirty="0" err="1" smtClean="0"/>
              <a:t>Optionals</a:t>
            </a:r>
            <a:r>
              <a:rPr lang="en-US" sz="3200" dirty="0" smtClean="0"/>
              <a:t> &amp; promises</a:t>
            </a:r>
            <a:endParaRPr lang="en-US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152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cs typeface="Arial" pitchFamily="34" charset="0"/>
              </a:rPr>
              <a:t>#7: </a:t>
            </a:r>
            <a:r>
              <a:rPr lang="en-US" dirty="0">
                <a:cs typeface="Arial" pitchFamily="34" charset="0"/>
              </a:rPr>
              <a:t>Process API</a:t>
            </a:r>
            <a:endParaRPr lang="en-US" dirty="0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1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#7: </a:t>
            </a:r>
            <a:r>
              <a:rPr lang="en-US" sz="4400" dirty="0">
                <a:latin typeface="+mj-lt"/>
                <a:cs typeface="Arial" pitchFamily="34" charset="0"/>
              </a:rPr>
              <a:t>Process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4" y="1752602"/>
            <a:ext cx="5915025" cy="2571750"/>
          </a:xfrm>
          <a:prstGeom prst="rect">
            <a:avLst/>
          </a:prstGeom>
        </p:spPr>
      </p:pic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4196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cs typeface="Candara"/>
              </a:rPr>
              <a:t>Part 1: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752600"/>
            <a:ext cx="411480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2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99" y="1752600"/>
            <a:ext cx="8070101" cy="450799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#7: </a:t>
            </a:r>
            <a:r>
              <a:rPr lang="en-US" sz="4400" dirty="0">
                <a:latin typeface="+mj-lt"/>
                <a:cs typeface="Arial" pitchFamily="34" charset="0"/>
              </a:rPr>
              <a:t>Process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27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#7: </a:t>
            </a:r>
            <a:r>
              <a:rPr lang="en-US" sz="4400" dirty="0">
                <a:latin typeface="+mj-lt"/>
                <a:cs typeface="Arial" pitchFamily="34" charset="0"/>
              </a:rPr>
              <a:t>Process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04800" y="3395731"/>
            <a:ext cx="845903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ProcessHandle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 handle </a:t>
            </a:r>
            <a:r>
              <a:rPr lang="en-US" sz="2000" dirty="0" smtClean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= </a:t>
            </a:r>
            <a:r>
              <a:rPr lang="en-US" sz="2000" dirty="0" err="1" smtClean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ProcessHandle.of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(1234)</a:t>
            </a:r>
          </a:p>
          <a:p>
            <a:pPr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   .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orElseThrow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(() -&gt; new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RuntimeException</a:t>
            </a:r>
            <a:r>
              <a:rPr lang="en-US" sz="2000" dirty="0" smtClean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());</a:t>
            </a:r>
          </a:p>
          <a:p>
            <a:pPr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2000" dirty="0">
              <a:latin typeface="Courier New" panose="02070309020205020404" pitchFamily="49" charset="0"/>
              <a:ea typeface="MS Mincho"/>
              <a:cs typeface="Courier New" panose="02070309020205020404" pitchFamily="49" charset="0"/>
            </a:endParaRPr>
          </a:p>
          <a:p>
            <a:pPr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handle.descendants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(</a:t>
            </a:r>
            <a:r>
              <a:rPr lang="en-US" sz="2000" dirty="0" smtClean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).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forEach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System.out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::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println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MS Mincho"/>
                <a:cs typeface="Courier New" panose="02070309020205020404" pitchFamily="49" charset="0"/>
              </a:rPr>
              <a:t>);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12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#6: </a:t>
            </a:r>
            <a:r>
              <a:rPr lang="en-US" sz="4400" dirty="0">
                <a:latin typeface="+mj-lt"/>
                <a:cs typeface="Arial" pitchFamily="34" charset="0"/>
              </a:rPr>
              <a:t>The Rise of G1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78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905000" y="1752600"/>
            <a:ext cx="701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i="1" dirty="0"/>
              <a:t>“Garbage first” </a:t>
            </a:r>
            <a:r>
              <a:rPr lang="en-US" sz="3200" dirty="0"/>
              <a:t>introduced in Java 7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Mature, replaces CMS as default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cs typeface="Arial" pitchFamily="34" charset="0"/>
              </a:rPr>
              <a:t>#6: </a:t>
            </a:r>
            <a:r>
              <a:rPr lang="en-US" dirty="0">
                <a:cs typeface="Arial" pitchFamily="34" charset="0"/>
              </a:rPr>
              <a:t>The Rise of G1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3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905000" y="1752600"/>
            <a:ext cx="701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i="1" dirty="0"/>
              <a:t>“Garbage first” </a:t>
            </a:r>
            <a:r>
              <a:rPr lang="en-US" sz="3200" dirty="0"/>
              <a:t>introduced in Java 7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3200" dirty="0"/>
              <a:t>Mature, replaces CMS as default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cs typeface="Arial" pitchFamily="34" charset="0"/>
              </a:rPr>
              <a:t>#6: </a:t>
            </a:r>
            <a:r>
              <a:rPr lang="en-US" dirty="0">
                <a:cs typeface="Arial" pitchFamily="34" charset="0"/>
              </a:rPr>
              <a:t>The Rise of G1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895600" y="2895600"/>
          <a:ext cx="414772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775">
                  <a:extLst>
                    <a:ext uri="{9D8B030D-6E8A-4147-A177-3AD203B41FA5}">
                      <a16:colId xmlns="" xmlns:a16="http://schemas.microsoft.com/office/drawing/2014/main" val="256513735"/>
                    </a:ext>
                  </a:extLst>
                </a:gridCol>
                <a:gridCol w="751199">
                  <a:extLst>
                    <a:ext uri="{9D8B030D-6E8A-4147-A177-3AD203B41FA5}">
                      <a16:colId xmlns="" xmlns:a16="http://schemas.microsoft.com/office/drawing/2014/main" val="1900298767"/>
                    </a:ext>
                  </a:extLst>
                </a:gridCol>
                <a:gridCol w="875752">
                  <a:extLst>
                    <a:ext uri="{9D8B030D-6E8A-4147-A177-3AD203B41FA5}">
                      <a16:colId xmlns="" xmlns:a16="http://schemas.microsoft.com/office/drawing/2014/main" val="1131465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Facet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CMS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38588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Minimize pause times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153379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 and</a:t>
                      </a:r>
                      <a:r>
                        <a:rPr lang="en-US" baseline="0" dirty="0"/>
                        <a:t> sweep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91898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Compaction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713312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Best</a:t>
                      </a:r>
                      <a:r>
                        <a:rPr lang="en-US" baseline="0" dirty="0"/>
                        <a:t> throughput</a:t>
                      </a:r>
                      <a:endParaRPr lang="en-US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Parallel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507807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Best</a:t>
                      </a:r>
                      <a:r>
                        <a:rPr lang="en-US" baseline="0" dirty="0"/>
                        <a:t> out-of-the-box</a:t>
                      </a:r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62927590"/>
                  </a:ext>
                </a:extLst>
              </a:tr>
            </a:tbl>
          </a:graphicData>
        </a:graphic>
      </p:graphicFrame>
      <p:grpSp>
        <p:nvGrpSpPr>
          <p:cNvPr id="21" name="Group 20"/>
          <p:cNvGrpSpPr/>
          <p:nvPr/>
        </p:nvGrpSpPr>
        <p:grpSpPr>
          <a:xfrm>
            <a:off x="5676899" y="3312160"/>
            <a:ext cx="266700" cy="255111"/>
            <a:chOff x="6553200" y="1158099"/>
            <a:chExt cx="1219200" cy="1081959"/>
          </a:xfrm>
        </p:grpSpPr>
        <p:sp>
          <p:nvSpPr>
            <p:cNvPr id="22" name="Diagonal Stripe 21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Diagonal Stripe 22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638800" y="3690204"/>
            <a:ext cx="266700" cy="255111"/>
            <a:chOff x="6553200" y="1158099"/>
            <a:chExt cx="1219200" cy="1081959"/>
          </a:xfrm>
        </p:grpSpPr>
        <p:sp>
          <p:nvSpPr>
            <p:cNvPr id="31" name="Diagonal Stripe 30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Diagonal Stripe 31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438900" y="4071204"/>
            <a:ext cx="266700" cy="255111"/>
            <a:chOff x="6553200" y="1158099"/>
            <a:chExt cx="1219200" cy="1081959"/>
          </a:xfrm>
        </p:grpSpPr>
        <p:sp>
          <p:nvSpPr>
            <p:cNvPr id="34" name="Diagonal Stripe 33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Diagonal Stripe 34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400800" y="3309204"/>
            <a:ext cx="266700" cy="255111"/>
            <a:chOff x="6553200" y="1158099"/>
            <a:chExt cx="1219200" cy="1081959"/>
          </a:xfrm>
        </p:grpSpPr>
        <p:sp>
          <p:nvSpPr>
            <p:cNvPr id="37" name="Diagonal Stripe 36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Diagonal Stripe 37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400800" y="3690204"/>
            <a:ext cx="266700" cy="255111"/>
            <a:chOff x="6553200" y="1158099"/>
            <a:chExt cx="1219200" cy="1081959"/>
          </a:xfrm>
        </p:grpSpPr>
        <p:sp>
          <p:nvSpPr>
            <p:cNvPr id="40" name="Diagonal Stripe 39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Diagonal Stripe 40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Rectangle 41"/>
          <p:cNvSpPr/>
          <p:nvPr/>
        </p:nvSpPr>
        <p:spPr>
          <a:xfrm>
            <a:off x="5622052" y="3288194"/>
            <a:ext cx="366765" cy="32004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610197" y="3657600"/>
            <a:ext cx="366765" cy="343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400800" y="4038600"/>
            <a:ext cx="366765" cy="33131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381696" y="3288129"/>
            <a:ext cx="366765" cy="32003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362851" y="3666811"/>
            <a:ext cx="366765" cy="2955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895600" y="5132735"/>
          <a:ext cx="414772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="" xmlns:a16="http://schemas.microsoft.com/office/drawing/2014/main" val="4093905557"/>
                    </a:ext>
                  </a:extLst>
                </a:gridCol>
                <a:gridCol w="762000">
                  <a:extLst>
                    <a:ext uri="{9D8B030D-6E8A-4147-A177-3AD203B41FA5}">
                      <a16:colId xmlns="" xmlns:a16="http://schemas.microsoft.com/office/drawing/2014/main" val="2974383759"/>
                    </a:ext>
                  </a:extLst>
                </a:gridCol>
                <a:gridCol w="871126">
                  <a:extLst>
                    <a:ext uri="{9D8B030D-6E8A-4147-A177-3AD203B41FA5}">
                      <a16:colId xmlns="" xmlns:a16="http://schemas.microsoft.com/office/drawing/2014/main" val="30127381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Best</a:t>
                      </a:r>
                      <a:r>
                        <a:rPr lang="en-US" b="0" baseline="0" dirty="0">
                          <a:solidFill>
                            <a:schemeClr val="tx1"/>
                          </a:solidFill>
                        </a:rPr>
                        <a:t> when tuned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70190502"/>
                  </a:ext>
                </a:extLst>
              </a:tr>
            </a:tbl>
          </a:graphicData>
        </a:graphic>
      </p:graphicFrame>
      <p:grpSp>
        <p:nvGrpSpPr>
          <p:cNvPr id="28" name="Group 27"/>
          <p:cNvGrpSpPr/>
          <p:nvPr/>
        </p:nvGrpSpPr>
        <p:grpSpPr>
          <a:xfrm>
            <a:off x="6400800" y="4829644"/>
            <a:ext cx="266700" cy="255111"/>
            <a:chOff x="6553200" y="1158099"/>
            <a:chExt cx="1219200" cy="1081959"/>
          </a:xfrm>
        </p:grpSpPr>
        <p:sp>
          <p:nvSpPr>
            <p:cNvPr id="29" name="Diagonal Stripe 28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Diagonal Stripe 43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638800" y="5159151"/>
            <a:ext cx="266700" cy="255111"/>
            <a:chOff x="6553200" y="1158099"/>
            <a:chExt cx="1219200" cy="1081959"/>
          </a:xfrm>
        </p:grpSpPr>
        <p:sp>
          <p:nvSpPr>
            <p:cNvPr id="48" name="Diagonal Stripe 47"/>
            <p:cNvSpPr/>
            <p:nvPr/>
          </p:nvSpPr>
          <p:spPr>
            <a:xfrm>
              <a:off x="7086600" y="1158099"/>
              <a:ext cx="685800" cy="1081959"/>
            </a:xfrm>
            <a:prstGeom prst="diagStripe">
              <a:avLst>
                <a:gd name="adj" fmla="val 6936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Diagonal Stripe 49"/>
            <p:cNvSpPr/>
            <p:nvPr/>
          </p:nvSpPr>
          <p:spPr>
            <a:xfrm rot="5400000">
              <a:off x="6508649" y="1647011"/>
              <a:ext cx="622501" cy="533400"/>
            </a:xfrm>
            <a:prstGeom prst="diagStrip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1" name="Rectangle 50"/>
          <p:cNvSpPr/>
          <p:nvPr/>
        </p:nvSpPr>
        <p:spPr>
          <a:xfrm>
            <a:off x="6362851" y="4774089"/>
            <a:ext cx="366765" cy="33131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5557786" y="5140085"/>
            <a:ext cx="442936" cy="3463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805434" y="4422004"/>
            <a:ext cx="862066" cy="2955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0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5" grpId="0" animBg="1"/>
      <p:bldP spid="47" grpId="0" animBg="1"/>
      <p:bldP spid="49" grpId="0" animBg="1"/>
      <p:bldP spid="51" grpId="0" animBg="1"/>
      <p:bldP spid="52" grpId="0" animBg="1"/>
      <p:bldP spid="5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905000" y="1752600"/>
            <a:ext cx="701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GC landscape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814016"/>
              </p:ext>
            </p:extLst>
          </p:nvPr>
        </p:nvGraphicFramePr>
        <p:xfrm>
          <a:off x="2286000" y="2667000"/>
          <a:ext cx="6019800" cy="275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600">
                  <a:extLst>
                    <a:ext uri="{9D8B030D-6E8A-4147-A177-3AD203B41FA5}">
                      <a16:colId xmlns="" xmlns:a16="http://schemas.microsoft.com/office/drawing/2014/main" val="1392337703"/>
                    </a:ext>
                  </a:extLst>
                </a:gridCol>
                <a:gridCol w="2006600">
                  <a:extLst>
                    <a:ext uri="{9D8B030D-6E8A-4147-A177-3AD203B41FA5}">
                      <a16:colId xmlns="" xmlns:a16="http://schemas.microsoft.com/office/drawing/2014/main" val="606513313"/>
                    </a:ext>
                  </a:extLst>
                </a:gridCol>
                <a:gridCol w="2006600">
                  <a:extLst>
                    <a:ext uri="{9D8B030D-6E8A-4147-A177-3AD203B41FA5}">
                      <a16:colId xmlns="" xmlns:a16="http://schemas.microsoft.com/office/drawing/2014/main" val="2512734519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 Collectors</a:t>
                      </a: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GC strategy</a:t>
                      </a:r>
                      <a:endParaRPr lang="en-US" sz="1800" dirty="0">
                        <a:effectLst/>
                        <a:latin typeface="+mn-lt"/>
                        <a:ea typeface="MS Mincho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Compaction strategy</a:t>
                      </a:r>
                      <a:endParaRPr lang="en-US" sz="1800" dirty="0">
                        <a:effectLst/>
                        <a:latin typeface="+mn-lt"/>
                        <a:ea typeface="MS Mincho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86870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Serial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STW using 1 thread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STW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5661293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Parallel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STW (using all available cores)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STW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30133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CMS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Mostly concurrent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None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67481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G1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Mostly concurrent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STW</a:t>
                      </a:r>
                    </a:p>
                  </a:txBody>
                  <a:tcPr marL="68580" marR="68580" marT="0" marB="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69263766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Shenandoah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Mostly concurrent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MS Mincho"/>
                          <a:cs typeface="Times New Roman" panose="02020603050405020304" pitchFamily="18" charset="0"/>
                        </a:rPr>
                        <a:t>Mostly concurrent (fedora Linux)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17624292"/>
                  </a:ext>
                </a:extLst>
              </a:tr>
            </a:tbl>
          </a:graphicData>
        </a:graphic>
      </p:graphicFrame>
      <p:sp>
        <p:nvSpPr>
          <p:cNvPr id="54" name="TextBox 53"/>
          <p:cNvSpPr txBox="1"/>
          <p:nvPr/>
        </p:nvSpPr>
        <p:spPr>
          <a:xfrm>
            <a:off x="1905000" y="1752600"/>
            <a:ext cx="701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752600" y="274638"/>
            <a:ext cx="7391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cs typeface="Arial" pitchFamily="34" charset="0"/>
              </a:rPr>
              <a:t>#6: The Rise of G1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28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371600" y="3200400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#5: Reactive Java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9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295400" y="2133600"/>
            <a:ext cx="6629400" cy="4191000"/>
            <a:chOff x="1295400" y="2133600"/>
            <a:chExt cx="6629400" cy="4191000"/>
          </a:xfrm>
        </p:grpSpPr>
        <p:graphicFrame>
          <p:nvGraphicFramePr>
            <p:cNvPr id="2" name="Diagram 1"/>
            <p:cNvGraphicFramePr/>
            <p:nvPr>
              <p:extLst>
                <p:ext uri="{D42A27DB-BD31-4B8C-83A1-F6EECF244321}">
                  <p14:modId xmlns:p14="http://schemas.microsoft.com/office/powerpoint/2010/main" val="878773014"/>
                </p:ext>
              </p:extLst>
            </p:nvPr>
          </p:nvGraphicFramePr>
          <p:xfrm>
            <a:off x="1295400" y="2133600"/>
            <a:ext cx="6629400" cy="4191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3733800" y="3770293"/>
              <a:ext cx="1752600" cy="954107"/>
            </a:xfrm>
            <a:prstGeom prst="rect">
              <a:avLst/>
            </a:prstGeom>
            <a:noFill/>
            <a:ln w="127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Reactive </a:t>
              </a:r>
            </a:p>
            <a:p>
              <a:pPr algn="ctr"/>
              <a:r>
                <a:rPr lang="en-US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Manifesto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914400" y="6858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#5: Reactive Java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8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DAB3369-7666-44EB-AEA9-5FA9440DB40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638800" y="3124200"/>
            <a:ext cx="3429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declaration of ideals for modern software design. It proposes these four qualities as its central pillars</a:t>
            </a:r>
            <a:r>
              <a:rPr lang="en-US" sz="2400" dirty="0"/>
              <a:t> </a:t>
            </a:r>
            <a:r>
              <a:rPr lang="en-US" sz="2400" dirty="0" smtClean="0"/>
              <a:t>for modern software.</a:t>
            </a:r>
          </a:p>
        </p:txBody>
      </p:sp>
      <p:sp>
        <p:nvSpPr>
          <p:cNvPr id="12" name="Right Brace 11"/>
          <p:cNvSpPr/>
          <p:nvPr/>
        </p:nvSpPr>
        <p:spPr>
          <a:xfrm>
            <a:off x="4876800" y="3505200"/>
            <a:ext cx="762000" cy="14478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5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78534E-6 -2.29273E-6 L -0.22924 -0.00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62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6858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#5: Reactive Java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371600" y="1835964"/>
            <a:ext cx="6553200" cy="4368800"/>
            <a:chOff x="1371600" y="1835964"/>
            <a:chExt cx="6553200" cy="4368800"/>
          </a:xfrm>
        </p:grpSpPr>
        <p:graphicFrame>
          <p:nvGraphicFramePr>
            <p:cNvPr id="2" name="Diagram 1"/>
            <p:cNvGraphicFramePr/>
            <p:nvPr>
              <p:extLst>
                <p:ext uri="{D42A27DB-BD31-4B8C-83A1-F6EECF244321}">
                  <p14:modId xmlns:p14="http://schemas.microsoft.com/office/powerpoint/2010/main" val="2032040702"/>
                </p:ext>
              </p:extLst>
            </p:nvPr>
          </p:nvGraphicFramePr>
          <p:xfrm>
            <a:off x="1371600" y="1835964"/>
            <a:ext cx="6553200" cy="43688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3048000" y="3733800"/>
              <a:ext cx="3200400" cy="523220"/>
            </a:xfrm>
            <a:prstGeom prst="rect">
              <a:avLst/>
            </a:prstGeom>
            <a:solidFill>
              <a:schemeClr val="bg2">
                <a:alpha val="52000"/>
              </a:schemeClr>
            </a:solidFill>
            <a:ln w="12700" cmpd="sng">
              <a:solidFill>
                <a:schemeClr val="bg2"/>
              </a:solidFill>
            </a:ln>
            <a:effectLst>
              <a:outerShdw blurRad="50800" dist="38100" dir="2700000" algn="tl" rotWithShape="0">
                <a:schemeClr val="bg2">
                  <a:alpha val="43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Reactive Streams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DAB3369-7666-44EB-AEA9-5FA9440DB40A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638800" y="2286000"/>
            <a:ext cx="3429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Reactive Streams is an organization that created a spec dictating how to achieve the manifesto objectives. It created these four components and a set of rules for their interactions with one another.</a:t>
            </a:r>
          </a:p>
        </p:txBody>
      </p:sp>
      <p:sp>
        <p:nvSpPr>
          <p:cNvPr id="10" name="Right Brace 9"/>
          <p:cNvSpPr/>
          <p:nvPr/>
        </p:nvSpPr>
        <p:spPr>
          <a:xfrm>
            <a:off x="4876800" y="3276600"/>
            <a:ext cx="762000" cy="14478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6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0729E-7 -4.17323E-6 L -0.22508 -4.17323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Nine new things - Reactiv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300" y="1422522"/>
            <a:ext cx="5803900" cy="5435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6858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cs typeface="Arial" pitchFamily="34" charset="0"/>
              </a:rPr>
              <a:t>#5: Reactive Java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8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DAB3369-7666-44EB-AEA9-5FA9440DB40A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1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286000" y="3429000"/>
            <a:ext cx="7162800" cy="632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</a:rPr>
              <a:t>102: Process API Updates	</a:t>
            </a:r>
            <a:r>
              <a:rPr lang="en-US" sz="900" dirty="0" smtClean="0">
                <a:solidFill>
                  <a:srgbClr val="000000"/>
                </a:solidFill>
              </a:rPr>
              <a:t>	248</a:t>
            </a:r>
            <a:r>
              <a:rPr lang="en-US" sz="900" dirty="0">
                <a:solidFill>
                  <a:srgbClr val="000000"/>
                </a:solidFill>
              </a:rPr>
              <a:t>: Make G1 the Default Garbage Collector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110: HTTP 2 Client	</a:t>
            </a:r>
            <a:r>
              <a:rPr lang="en-US" sz="900" dirty="0" smtClean="0">
                <a:solidFill>
                  <a:srgbClr val="000000"/>
                </a:solidFill>
              </a:rPr>
              <a:t>		249</a:t>
            </a:r>
            <a:r>
              <a:rPr lang="en-US" sz="900" dirty="0">
                <a:solidFill>
                  <a:srgbClr val="000000"/>
                </a:solidFill>
              </a:rPr>
              <a:t>: OCSP Stapling for TLS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143: Improve Contended Locking	</a:t>
            </a:r>
            <a:r>
              <a:rPr lang="en-US" sz="900" dirty="0" smtClean="0">
                <a:solidFill>
                  <a:srgbClr val="000000"/>
                </a:solidFill>
              </a:rPr>
              <a:t>	250</a:t>
            </a:r>
            <a:r>
              <a:rPr lang="en-US" sz="900" dirty="0">
                <a:solidFill>
                  <a:srgbClr val="000000"/>
                </a:solidFill>
              </a:rPr>
              <a:t>: Store Interned Strings in CDS Archives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158: Unified JVM Logging	</a:t>
            </a:r>
            <a:r>
              <a:rPr lang="en-US" sz="900" dirty="0" smtClean="0">
                <a:solidFill>
                  <a:srgbClr val="000000"/>
                </a:solidFill>
              </a:rPr>
              <a:t>	251</a:t>
            </a:r>
            <a:r>
              <a:rPr lang="en-US" sz="900" dirty="0">
                <a:solidFill>
                  <a:srgbClr val="000000"/>
                </a:solidFill>
              </a:rPr>
              <a:t>: Multi-Resolution Images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165: Compiler Control	</a:t>
            </a:r>
            <a:r>
              <a:rPr lang="en-US" sz="900" dirty="0" smtClean="0">
                <a:solidFill>
                  <a:srgbClr val="000000"/>
                </a:solidFill>
              </a:rPr>
              <a:t>	252</a:t>
            </a:r>
            <a:r>
              <a:rPr lang="en-US" sz="900" dirty="0">
                <a:solidFill>
                  <a:srgbClr val="000000"/>
                </a:solidFill>
              </a:rPr>
              <a:t>: Use CLDR Locale Data by Default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193: Variable Handles	</a:t>
            </a:r>
            <a:r>
              <a:rPr lang="en-US" sz="900" dirty="0" smtClean="0">
                <a:solidFill>
                  <a:srgbClr val="000000"/>
                </a:solidFill>
              </a:rPr>
              <a:t>	253</a:t>
            </a:r>
            <a:r>
              <a:rPr lang="en-US" sz="900" dirty="0">
                <a:solidFill>
                  <a:srgbClr val="000000"/>
                </a:solidFill>
              </a:rPr>
              <a:t>: Prepare </a:t>
            </a:r>
            <a:r>
              <a:rPr lang="en-US" sz="900" dirty="0" err="1">
                <a:solidFill>
                  <a:srgbClr val="000000"/>
                </a:solidFill>
              </a:rPr>
              <a:t>JavaFX</a:t>
            </a:r>
            <a:r>
              <a:rPr lang="en-US" sz="900" dirty="0">
                <a:solidFill>
                  <a:srgbClr val="000000"/>
                </a:solidFill>
              </a:rPr>
              <a:t> UI Controls &amp; CSS APIs for Modularization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197: Segmented Code Cache	</a:t>
            </a:r>
            <a:r>
              <a:rPr lang="en-US" sz="900" dirty="0" smtClean="0">
                <a:solidFill>
                  <a:srgbClr val="000000"/>
                </a:solidFill>
              </a:rPr>
              <a:t>	254</a:t>
            </a:r>
            <a:r>
              <a:rPr lang="en-US" sz="900" dirty="0">
                <a:solidFill>
                  <a:srgbClr val="000000"/>
                </a:solidFill>
              </a:rPr>
              <a:t>: Compact Strings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199: Smart Java Compilation, Phase Two	255: Merge Selected </a:t>
            </a:r>
            <a:r>
              <a:rPr lang="en-US" sz="900" dirty="0" err="1">
                <a:solidFill>
                  <a:srgbClr val="000000"/>
                </a:solidFill>
              </a:rPr>
              <a:t>Xerces</a:t>
            </a:r>
            <a:r>
              <a:rPr lang="en-US" sz="900" dirty="0">
                <a:solidFill>
                  <a:srgbClr val="000000"/>
                </a:solidFill>
              </a:rPr>
              <a:t> 2.11.0 Updates into JAXP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200: The Modular JDK	</a:t>
            </a:r>
            <a:r>
              <a:rPr lang="en-US" sz="900" dirty="0" smtClean="0">
                <a:solidFill>
                  <a:srgbClr val="000000"/>
                </a:solidFill>
              </a:rPr>
              <a:t>	256</a:t>
            </a:r>
            <a:r>
              <a:rPr lang="en-US" sz="900" dirty="0">
                <a:solidFill>
                  <a:srgbClr val="000000"/>
                </a:solidFill>
              </a:rPr>
              <a:t>: </a:t>
            </a:r>
            <a:r>
              <a:rPr lang="en-US" sz="900" dirty="0" err="1">
                <a:solidFill>
                  <a:srgbClr val="000000"/>
                </a:solidFill>
              </a:rPr>
              <a:t>BeanInfo</a:t>
            </a:r>
            <a:r>
              <a:rPr lang="en-US" sz="900" dirty="0">
                <a:solidFill>
                  <a:srgbClr val="000000"/>
                </a:solidFill>
              </a:rPr>
              <a:t> Annotations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201: Modular Source Code	</a:t>
            </a:r>
            <a:r>
              <a:rPr lang="en-US" sz="900" dirty="0" smtClean="0">
                <a:solidFill>
                  <a:srgbClr val="000000"/>
                </a:solidFill>
              </a:rPr>
              <a:t>	257</a:t>
            </a:r>
            <a:r>
              <a:rPr lang="en-US" sz="900" dirty="0">
                <a:solidFill>
                  <a:srgbClr val="000000"/>
                </a:solidFill>
              </a:rPr>
              <a:t>: Update </a:t>
            </a:r>
            <a:r>
              <a:rPr lang="en-US" sz="900" dirty="0" err="1">
                <a:solidFill>
                  <a:srgbClr val="000000"/>
                </a:solidFill>
              </a:rPr>
              <a:t>JavaFX</a:t>
            </a:r>
            <a:r>
              <a:rPr lang="en-US" sz="900" dirty="0">
                <a:solidFill>
                  <a:srgbClr val="000000"/>
                </a:solidFill>
              </a:rPr>
              <a:t>/Media to Newer Version of </a:t>
            </a:r>
            <a:r>
              <a:rPr lang="en-US" sz="900" dirty="0" err="1">
                <a:solidFill>
                  <a:srgbClr val="000000"/>
                </a:solidFill>
              </a:rPr>
              <a:t>GStreamer</a:t>
            </a:r>
            <a:r>
              <a:rPr lang="en-US" sz="900" dirty="0">
                <a:solidFill>
                  <a:srgbClr val="000000"/>
                </a:solidFill>
              </a:rPr>
              <a:t>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211: Elide Deprecation Warnings on Import Statements	258: </a:t>
            </a:r>
            <a:r>
              <a:rPr lang="en-US" sz="900" dirty="0" err="1">
                <a:solidFill>
                  <a:srgbClr val="000000"/>
                </a:solidFill>
              </a:rPr>
              <a:t>HarfBuzz</a:t>
            </a:r>
            <a:r>
              <a:rPr lang="en-US" sz="900" dirty="0">
                <a:solidFill>
                  <a:srgbClr val="000000"/>
                </a:solidFill>
              </a:rPr>
              <a:t> Font-Layout Engine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212: Resolve Lint and </a:t>
            </a:r>
            <a:r>
              <a:rPr lang="en-US" sz="900" dirty="0" err="1">
                <a:solidFill>
                  <a:srgbClr val="000000"/>
                </a:solidFill>
              </a:rPr>
              <a:t>Doclint</a:t>
            </a:r>
            <a:r>
              <a:rPr lang="en-US" sz="900" dirty="0">
                <a:solidFill>
                  <a:srgbClr val="000000"/>
                </a:solidFill>
              </a:rPr>
              <a:t> Warnings	</a:t>
            </a:r>
            <a:r>
              <a:rPr lang="en-US" sz="900" dirty="0" smtClean="0">
                <a:solidFill>
                  <a:srgbClr val="000000"/>
                </a:solidFill>
              </a:rPr>
              <a:t>	259</a:t>
            </a:r>
            <a:r>
              <a:rPr lang="en-US" sz="900" dirty="0">
                <a:solidFill>
                  <a:srgbClr val="000000"/>
                </a:solidFill>
              </a:rPr>
              <a:t>: Stack-Walking API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213: Milling Project Coin	</a:t>
            </a:r>
            <a:r>
              <a:rPr lang="en-US" sz="900" dirty="0" smtClean="0">
                <a:solidFill>
                  <a:srgbClr val="000000"/>
                </a:solidFill>
              </a:rPr>
              <a:t>	260</a:t>
            </a:r>
            <a:r>
              <a:rPr lang="en-US" sz="900" dirty="0">
                <a:solidFill>
                  <a:srgbClr val="000000"/>
                </a:solidFill>
              </a:rPr>
              <a:t>: Encapsulate Most Internal APIs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214: Remove GC Combinations Deprecated in JDK 8	261: Module System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215: Tiered Attribution for </a:t>
            </a:r>
            <a:r>
              <a:rPr lang="en-US" sz="900" dirty="0" err="1">
                <a:solidFill>
                  <a:srgbClr val="000000"/>
                </a:solidFill>
              </a:rPr>
              <a:t>javac</a:t>
            </a:r>
            <a:r>
              <a:rPr lang="en-US" sz="900" dirty="0">
                <a:solidFill>
                  <a:srgbClr val="000000"/>
                </a:solidFill>
              </a:rPr>
              <a:t>	</a:t>
            </a:r>
            <a:r>
              <a:rPr lang="en-US" sz="900" dirty="0" smtClean="0">
                <a:solidFill>
                  <a:srgbClr val="000000"/>
                </a:solidFill>
              </a:rPr>
              <a:t>	262</a:t>
            </a:r>
            <a:r>
              <a:rPr lang="en-US" sz="900" dirty="0">
                <a:solidFill>
                  <a:srgbClr val="000000"/>
                </a:solidFill>
              </a:rPr>
              <a:t>: TIFF Image I/O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216: Process Import Statements Correctly	263: </a:t>
            </a:r>
            <a:r>
              <a:rPr lang="en-US" sz="900" dirty="0" err="1">
                <a:solidFill>
                  <a:srgbClr val="000000"/>
                </a:solidFill>
              </a:rPr>
              <a:t>HiDPI</a:t>
            </a:r>
            <a:r>
              <a:rPr lang="en-US" sz="900" dirty="0">
                <a:solidFill>
                  <a:srgbClr val="000000"/>
                </a:solidFill>
              </a:rPr>
              <a:t> Graphics on Windows and Linux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217: Annotations Pipeline 2.0	</a:t>
            </a:r>
            <a:r>
              <a:rPr lang="en-US" sz="900" dirty="0" smtClean="0">
                <a:solidFill>
                  <a:srgbClr val="000000"/>
                </a:solidFill>
              </a:rPr>
              <a:t>	264</a:t>
            </a:r>
            <a:r>
              <a:rPr lang="en-US" sz="900" dirty="0">
                <a:solidFill>
                  <a:srgbClr val="000000"/>
                </a:solidFill>
              </a:rPr>
              <a:t>: Platform Logging API and Service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219: Datagram Transport Layer Security (DTLS)	265: Marlin Graphics Renderer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220: Modular Run-Time Images	</a:t>
            </a:r>
            <a:r>
              <a:rPr lang="en-US" sz="900" dirty="0" smtClean="0">
                <a:solidFill>
                  <a:srgbClr val="000000"/>
                </a:solidFill>
              </a:rPr>
              <a:t>	266</a:t>
            </a:r>
            <a:r>
              <a:rPr lang="en-US" sz="900" dirty="0">
                <a:solidFill>
                  <a:srgbClr val="000000"/>
                </a:solidFill>
              </a:rPr>
              <a:t>: More Concurrency Updates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221: Simplified </a:t>
            </a:r>
            <a:r>
              <a:rPr lang="en-US" sz="900" dirty="0" err="1">
                <a:solidFill>
                  <a:srgbClr val="000000"/>
                </a:solidFill>
              </a:rPr>
              <a:t>Doclet</a:t>
            </a:r>
            <a:r>
              <a:rPr lang="en-US" sz="900" dirty="0">
                <a:solidFill>
                  <a:srgbClr val="000000"/>
                </a:solidFill>
              </a:rPr>
              <a:t> API	</a:t>
            </a:r>
            <a:r>
              <a:rPr lang="en-US" sz="900" dirty="0" smtClean="0">
                <a:solidFill>
                  <a:srgbClr val="000000"/>
                </a:solidFill>
              </a:rPr>
              <a:t>	267</a:t>
            </a:r>
            <a:r>
              <a:rPr lang="en-US" sz="900" dirty="0">
                <a:solidFill>
                  <a:srgbClr val="000000"/>
                </a:solidFill>
              </a:rPr>
              <a:t>: Unicode 8.0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222: </a:t>
            </a:r>
            <a:r>
              <a:rPr lang="en-US" sz="900" dirty="0" err="1">
                <a:solidFill>
                  <a:srgbClr val="000000"/>
                </a:solidFill>
              </a:rPr>
              <a:t>jshell</a:t>
            </a:r>
            <a:r>
              <a:rPr lang="en-US" sz="900" dirty="0">
                <a:solidFill>
                  <a:srgbClr val="000000"/>
                </a:solidFill>
              </a:rPr>
              <a:t>: The Java Shell (Read-</a:t>
            </a:r>
            <a:r>
              <a:rPr lang="en-US" sz="900" dirty="0" err="1">
                <a:solidFill>
                  <a:srgbClr val="000000"/>
                </a:solidFill>
              </a:rPr>
              <a:t>Eval</a:t>
            </a:r>
            <a:r>
              <a:rPr lang="en-US" sz="900" dirty="0">
                <a:solidFill>
                  <a:srgbClr val="000000"/>
                </a:solidFill>
              </a:rPr>
              <a:t>-Print Loop)	268: XML Catalogs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223: New Version-String Scheme	</a:t>
            </a:r>
            <a:r>
              <a:rPr lang="en-US" sz="900" dirty="0" smtClean="0">
                <a:solidFill>
                  <a:srgbClr val="000000"/>
                </a:solidFill>
              </a:rPr>
              <a:t>	269</a:t>
            </a:r>
            <a:r>
              <a:rPr lang="en-US" sz="900" dirty="0">
                <a:solidFill>
                  <a:srgbClr val="000000"/>
                </a:solidFill>
              </a:rPr>
              <a:t>: Convenience Factory Methods for Collections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224: HTML5 </a:t>
            </a:r>
            <a:r>
              <a:rPr lang="en-US" sz="900" dirty="0" err="1">
                <a:solidFill>
                  <a:srgbClr val="000000"/>
                </a:solidFill>
              </a:rPr>
              <a:t>Javadoc</a:t>
            </a:r>
            <a:r>
              <a:rPr lang="en-US" sz="900" dirty="0">
                <a:solidFill>
                  <a:srgbClr val="000000"/>
                </a:solidFill>
              </a:rPr>
              <a:t>	</a:t>
            </a:r>
            <a:r>
              <a:rPr lang="en-US" sz="900" dirty="0" smtClean="0">
                <a:solidFill>
                  <a:srgbClr val="000000"/>
                </a:solidFill>
              </a:rPr>
              <a:t>	270</a:t>
            </a:r>
            <a:r>
              <a:rPr lang="en-US" sz="900" dirty="0">
                <a:solidFill>
                  <a:srgbClr val="000000"/>
                </a:solidFill>
              </a:rPr>
              <a:t>: Reserved Stack Areas for Critical Sections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225: </a:t>
            </a:r>
            <a:r>
              <a:rPr lang="en-US" sz="900" dirty="0" err="1">
                <a:solidFill>
                  <a:srgbClr val="000000"/>
                </a:solidFill>
              </a:rPr>
              <a:t>Javadoc</a:t>
            </a:r>
            <a:r>
              <a:rPr lang="en-US" sz="900" dirty="0">
                <a:solidFill>
                  <a:srgbClr val="000000"/>
                </a:solidFill>
              </a:rPr>
              <a:t> Search	</a:t>
            </a:r>
            <a:r>
              <a:rPr lang="en-US" sz="900" dirty="0" smtClean="0">
                <a:solidFill>
                  <a:srgbClr val="000000"/>
                </a:solidFill>
              </a:rPr>
              <a:t>	271</a:t>
            </a:r>
            <a:r>
              <a:rPr lang="en-US" sz="900" dirty="0">
                <a:solidFill>
                  <a:srgbClr val="000000"/>
                </a:solidFill>
              </a:rPr>
              <a:t>: Unified GC Logging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226: UTF-8 Property Files	</a:t>
            </a:r>
            <a:r>
              <a:rPr lang="en-US" sz="900" dirty="0" smtClean="0">
                <a:solidFill>
                  <a:srgbClr val="000000"/>
                </a:solidFill>
              </a:rPr>
              <a:t>	272</a:t>
            </a:r>
            <a:r>
              <a:rPr lang="en-US" sz="900" dirty="0">
                <a:solidFill>
                  <a:srgbClr val="000000"/>
                </a:solidFill>
              </a:rPr>
              <a:t>: Platform-Specific Desktop Features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227: Unicode 7.0	</a:t>
            </a:r>
            <a:r>
              <a:rPr lang="en-US" sz="900" dirty="0" smtClean="0">
                <a:solidFill>
                  <a:srgbClr val="000000"/>
                </a:solidFill>
              </a:rPr>
              <a:t>		273</a:t>
            </a:r>
            <a:r>
              <a:rPr lang="en-US" sz="900" dirty="0">
                <a:solidFill>
                  <a:srgbClr val="000000"/>
                </a:solidFill>
              </a:rPr>
              <a:t>: DRBG-Based </a:t>
            </a:r>
            <a:r>
              <a:rPr lang="en-US" sz="900" dirty="0" err="1">
                <a:solidFill>
                  <a:srgbClr val="000000"/>
                </a:solidFill>
              </a:rPr>
              <a:t>SecureRandom</a:t>
            </a:r>
            <a:r>
              <a:rPr lang="en-US" sz="900" dirty="0">
                <a:solidFill>
                  <a:srgbClr val="000000"/>
                </a:solidFill>
              </a:rPr>
              <a:t> Implementations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228: Add More Diagnostic Commands	</a:t>
            </a:r>
            <a:r>
              <a:rPr lang="en-US" sz="900" dirty="0" smtClean="0">
                <a:solidFill>
                  <a:srgbClr val="000000"/>
                </a:solidFill>
              </a:rPr>
              <a:t>	274</a:t>
            </a:r>
            <a:r>
              <a:rPr lang="en-US" sz="900" dirty="0">
                <a:solidFill>
                  <a:srgbClr val="000000"/>
                </a:solidFill>
              </a:rPr>
              <a:t>: Enhanced Method Handles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229: Create PKCS12 </a:t>
            </a:r>
            <a:r>
              <a:rPr lang="en-US" sz="900" dirty="0" err="1">
                <a:solidFill>
                  <a:srgbClr val="000000"/>
                </a:solidFill>
              </a:rPr>
              <a:t>Keystores</a:t>
            </a:r>
            <a:r>
              <a:rPr lang="en-US" sz="900" dirty="0">
                <a:solidFill>
                  <a:srgbClr val="000000"/>
                </a:solidFill>
              </a:rPr>
              <a:t> by Default	275: Modular Java Application Packaging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231: Remove Launch-Time JRE Version Selection	276: Dynamic Linking of Language-Defined Object Models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232: Improve Secure Application Performance	277: Enhanced Deprecation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233: Generate Run-Time Compiler Tests Automatically	278: Additional Tests for Humongous Objects in G1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235: Test Class-File Attributes Generated by </a:t>
            </a:r>
            <a:r>
              <a:rPr lang="en-US" sz="900" dirty="0" err="1">
                <a:solidFill>
                  <a:srgbClr val="000000"/>
                </a:solidFill>
              </a:rPr>
              <a:t>javac</a:t>
            </a:r>
            <a:r>
              <a:rPr lang="en-US" sz="900" dirty="0">
                <a:solidFill>
                  <a:srgbClr val="000000"/>
                </a:solidFill>
              </a:rPr>
              <a:t>	279: Improve Test-Failure Troubleshooting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236: Parser API for </a:t>
            </a:r>
            <a:r>
              <a:rPr lang="en-US" sz="900" dirty="0" err="1">
                <a:solidFill>
                  <a:srgbClr val="000000"/>
                </a:solidFill>
              </a:rPr>
              <a:t>Nashorn</a:t>
            </a:r>
            <a:r>
              <a:rPr lang="en-US" sz="900" dirty="0">
                <a:solidFill>
                  <a:srgbClr val="000000"/>
                </a:solidFill>
              </a:rPr>
              <a:t>	</a:t>
            </a:r>
            <a:r>
              <a:rPr lang="en-US" sz="900" dirty="0" smtClean="0">
                <a:solidFill>
                  <a:srgbClr val="000000"/>
                </a:solidFill>
              </a:rPr>
              <a:t>	280</a:t>
            </a:r>
            <a:r>
              <a:rPr lang="en-US" sz="900" dirty="0">
                <a:solidFill>
                  <a:srgbClr val="000000"/>
                </a:solidFill>
              </a:rPr>
              <a:t>: </a:t>
            </a:r>
            <a:r>
              <a:rPr lang="en-US" sz="900" dirty="0" err="1">
                <a:solidFill>
                  <a:srgbClr val="000000"/>
                </a:solidFill>
              </a:rPr>
              <a:t>Indify</a:t>
            </a:r>
            <a:r>
              <a:rPr lang="en-US" sz="900" dirty="0">
                <a:solidFill>
                  <a:srgbClr val="000000"/>
                </a:solidFill>
              </a:rPr>
              <a:t> String Concatenation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237: Linux/AArch64 Port	</a:t>
            </a:r>
            <a:r>
              <a:rPr lang="en-US" sz="900" dirty="0" smtClean="0">
                <a:solidFill>
                  <a:srgbClr val="000000"/>
                </a:solidFill>
              </a:rPr>
              <a:t>	281</a:t>
            </a:r>
            <a:r>
              <a:rPr lang="en-US" sz="900" dirty="0">
                <a:solidFill>
                  <a:srgbClr val="000000"/>
                </a:solidFill>
              </a:rPr>
              <a:t>: </a:t>
            </a:r>
            <a:r>
              <a:rPr lang="en-US" sz="900" dirty="0" err="1">
                <a:solidFill>
                  <a:srgbClr val="000000"/>
                </a:solidFill>
              </a:rPr>
              <a:t>HotSpot</a:t>
            </a:r>
            <a:r>
              <a:rPr lang="en-US" sz="900" dirty="0">
                <a:solidFill>
                  <a:srgbClr val="000000"/>
                </a:solidFill>
              </a:rPr>
              <a:t> C++ Unit-Test Framework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238: Multi-Release JAR Files	</a:t>
            </a:r>
            <a:r>
              <a:rPr lang="en-US" sz="900" dirty="0" smtClean="0">
                <a:solidFill>
                  <a:srgbClr val="000000"/>
                </a:solidFill>
              </a:rPr>
              <a:t>	282</a:t>
            </a:r>
            <a:r>
              <a:rPr lang="en-US" sz="900" dirty="0">
                <a:solidFill>
                  <a:srgbClr val="000000"/>
                </a:solidFill>
              </a:rPr>
              <a:t>: </a:t>
            </a:r>
            <a:r>
              <a:rPr lang="en-US" sz="900" dirty="0" err="1">
                <a:solidFill>
                  <a:srgbClr val="000000"/>
                </a:solidFill>
              </a:rPr>
              <a:t>jlink</a:t>
            </a:r>
            <a:r>
              <a:rPr lang="en-US" sz="900" dirty="0">
                <a:solidFill>
                  <a:srgbClr val="000000"/>
                </a:solidFill>
              </a:rPr>
              <a:t>: The Java Linker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240: Remove the JVM TI </a:t>
            </a:r>
            <a:r>
              <a:rPr lang="en-US" sz="900" dirty="0" err="1">
                <a:solidFill>
                  <a:srgbClr val="000000"/>
                </a:solidFill>
              </a:rPr>
              <a:t>hprof</a:t>
            </a:r>
            <a:r>
              <a:rPr lang="en-US" sz="900" dirty="0">
                <a:solidFill>
                  <a:srgbClr val="000000"/>
                </a:solidFill>
              </a:rPr>
              <a:t> Agent	</a:t>
            </a:r>
            <a:r>
              <a:rPr lang="en-US" sz="900" dirty="0" smtClean="0">
                <a:solidFill>
                  <a:srgbClr val="000000"/>
                </a:solidFill>
              </a:rPr>
              <a:t>	283</a:t>
            </a:r>
            <a:r>
              <a:rPr lang="en-US" sz="900" dirty="0">
                <a:solidFill>
                  <a:srgbClr val="000000"/>
                </a:solidFill>
              </a:rPr>
              <a:t>: Enable GTK 3 on Linux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241: Remove the </a:t>
            </a:r>
            <a:r>
              <a:rPr lang="en-US" sz="900" dirty="0" err="1">
                <a:solidFill>
                  <a:srgbClr val="000000"/>
                </a:solidFill>
              </a:rPr>
              <a:t>jhat</a:t>
            </a:r>
            <a:r>
              <a:rPr lang="en-US" sz="900" dirty="0">
                <a:solidFill>
                  <a:srgbClr val="000000"/>
                </a:solidFill>
              </a:rPr>
              <a:t> Tool	</a:t>
            </a:r>
            <a:r>
              <a:rPr lang="en-US" sz="900" dirty="0" smtClean="0">
                <a:solidFill>
                  <a:srgbClr val="000000"/>
                </a:solidFill>
              </a:rPr>
              <a:t>	284</a:t>
            </a:r>
            <a:r>
              <a:rPr lang="en-US" sz="900" dirty="0">
                <a:solidFill>
                  <a:srgbClr val="000000"/>
                </a:solidFill>
              </a:rPr>
              <a:t>: New </a:t>
            </a:r>
            <a:r>
              <a:rPr lang="en-US" sz="900" dirty="0" err="1">
                <a:solidFill>
                  <a:srgbClr val="000000"/>
                </a:solidFill>
              </a:rPr>
              <a:t>HotSpot</a:t>
            </a:r>
            <a:r>
              <a:rPr lang="en-US" sz="900" dirty="0">
                <a:solidFill>
                  <a:srgbClr val="000000"/>
                </a:solidFill>
              </a:rPr>
              <a:t> Build System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243: Java-Level JVM Compiler Interface	</a:t>
            </a:r>
            <a:r>
              <a:rPr lang="en-US" sz="900" dirty="0" smtClean="0">
                <a:solidFill>
                  <a:srgbClr val="000000"/>
                </a:solidFill>
              </a:rPr>
              <a:t>	285</a:t>
            </a:r>
            <a:r>
              <a:rPr lang="en-US" sz="900" dirty="0">
                <a:solidFill>
                  <a:srgbClr val="000000"/>
                </a:solidFill>
              </a:rPr>
              <a:t>: Spin-Wait Hints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244: TLS Application-Layer Protocol Negotiation Extension	287: SHA-3 Hash Algorithms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245: Validate JVM Command-Line Flag Arguments	288: Disable SHA-1 Certificates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246: Leverage CPU Instructions for GHASH and RSA	289: Deprecate the Applet API	</a:t>
            </a:r>
          </a:p>
          <a:p>
            <a:r>
              <a:rPr lang="en-US" sz="900" dirty="0">
                <a:solidFill>
                  <a:srgbClr val="000000"/>
                </a:solidFill>
              </a:rPr>
              <a:t>247: Compile for Older Platform Versions	290: Filter Incoming Serialization Data	</a:t>
            </a:r>
          </a:p>
          <a:p>
            <a:r>
              <a:rPr lang="en-US" sz="900" dirty="0">
                <a:solidFill>
                  <a:srgbClr val="000000"/>
                </a:solidFill>
              </a:rPr>
              <a:t>	292: Implement Selected </a:t>
            </a:r>
            <a:r>
              <a:rPr lang="en-US" sz="900" dirty="0" err="1">
                <a:solidFill>
                  <a:srgbClr val="000000"/>
                </a:solidFill>
              </a:rPr>
              <a:t>ECMAScript</a:t>
            </a:r>
            <a:r>
              <a:rPr lang="en-US" sz="900" dirty="0">
                <a:solidFill>
                  <a:srgbClr val="000000"/>
                </a:solidFill>
              </a:rPr>
              <a:t> 6 Features in </a:t>
            </a:r>
            <a:r>
              <a:rPr lang="en-US" sz="900" dirty="0" err="1">
                <a:solidFill>
                  <a:srgbClr val="000000"/>
                </a:solidFill>
              </a:rPr>
              <a:t>Nashorn</a:t>
            </a:r>
            <a:r>
              <a:rPr lang="en-US" sz="900" dirty="0">
                <a:solidFill>
                  <a:srgbClr val="000000"/>
                </a:solidFill>
              </a:rPr>
              <a:t>	</a:t>
            </a:r>
          </a:p>
          <a:p>
            <a:pPr lvl="0"/>
            <a:endParaRPr lang="en-CA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0"/>
            <a:ext cx="7086600" cy="320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484437"/>
            <a:ext cx="7162800" cy="715963"/>
          </a:xfrm>
        </p:spPr>
        <p:txBody>
          <a:bodyPr>
            <a:noAutofit/>
          </a:bodyPr>
          <a:lstStyle/>
          <a:p>
            <a:r>
              <a:rPr lang="en-US" dirty="0" smtClean="0"/>
              <a:t>85 </a:t>
            </a:r>
            <a:r>
              <a:rPr lang="en-US" dirty="0"/>
              <a:t>JEPs in Java 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Footer Placeholder 2"/>
          <p:cNvSpPr txBox="1">
            <a:spLocks/>
          </p:cNvSpPr>
          <p:nvPr/>
        </p:nvSpPr>
        <p:spPr>
          <a:xfrm>
            <a:off x="0" y="6336000"/>
            <a:ext cx="6019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7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1828800" y="274638"/>
            <a:ext cx="6858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569217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  <a:cs typeface="Arial" pitchFamily="34" charset="0"/>
              </a:rPr>
              <a:t>#4: HTTP 2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6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106974344"/>
              </p:ext>
            </p:extLst>
          </p:nvPr>
        </p:nvGraphicFramePr>
        <p:xfrm>
          <a:off x="1371600" y="2133600"/>
          <a:ext cx="5572125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7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6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1E5CAA-9658-40C3-BDD9-F2018F6A3A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AA1E5CAA-9658-40C3-BDD9-F2018F6A3A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ADFF70C-9307-42D9-A311-36874F5C75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BADFF70C-9307-42D9-A311-36874F5C75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0" y="259940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1219200" y="564487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5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0" y="565347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40000" y="2677924"/>
            <a:ext cx="442180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Binary protocol</a:t>
            </a:r>
          </a:p>
        </p:txBody>
      </p:sp>
      <p:sp>
        <p:nvSpPr>
          <p:cNvPr id="9" name="Rectangle 8"/>
          <p:cNvSpPr/>
          <p:nvPr/>
        </p:nvSpPr>
        <p:spPr>
          <a:xfrm>
            <a:off x="1219200" y="487680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86000" y="488540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19200" y="4114800"/>
            <a:ext cx="792272" cy="67973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86000" y="4123403"/>
            <a:ext cx="5562600" cy="66042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19200" y="335887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86000" y="336747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19200" y="259080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40000" y="3488335"/>
            <a:ext cx="456758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Header compression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40000" y="4231565"/>
            <a:ext cx="442180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Server push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438400" y="5791200"/>
            <a:ext cx="449469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HOL blocking solution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38400" y="4963924"/>
            <a:ext cx="51562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Multiplexing over one TCP connection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19200" y="1524000"/>
            <a:ext cx="662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sz="3200" dirty="0"/>
          </a:p>
          <a:p>
            <a:pPr lvl="0" algn="ctr"/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new in HTTP 2?</a:t>
            </a:r>
          </a:p>
        </p:txBody>
      </p:sp>
      <p:sp>
        <p:nvSpPr>
          <p:cNvPr id="21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4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 animBg="1"/>
      <p:bldP spid="11" grpId="0" animBg="1"/>
      <p:bldP spid="13" grpId="0" animBg="1"/>
      <p:bldP spid="15" grpId="0" animBg="1"/>
      <p:bldP spid="16" grpId="0"/>
      <p:bldP spid="17" grpId="0"/>
      <p:bldP spid="18" grpId="0"/>
      <p:bldP spid="1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319785368"/>
              </p:ext>
            </p:extLst>
          </p:nvPr>
        </p:nvGraphicFramePr>
        <p:xfrm>
          <a:off x="1143000" y="1981200"/>
          <a:ext cx="62484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02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AFD3DA3-089C-7F41-BDA0-48DB8B003A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1AFD3DA3-089C-7F41-BDA0-48DB8B003A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37714BC-9507-B341-9E5B-161933F17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737714BC-9507-B341-9E5B-161933F173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D0FE8B5-E5DD-4D45-BC67-F797FC1B7A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4D0FE8B5-E5DD-4D45-BC67-F797FC1B7A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08FB91D-F44E-9940-BACE-08AFF40DFB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508FB91D-F44E-9940-BACE-08AFF40DFB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7412903-2F0C-F043-8B3A-4C80E8DE9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graphicEl>
                                              <a:dgm id="{F7412903-2F0C-F043-8B3A-4C80E8DE9F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9E1CFFD-4051-2C4C-991B-281022A56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graphicEl>
                                              <a:dgm id="{39E1CFFD-4051-2C4C-991B-281022A56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304465195"/>
              </p:ext>
            </p:extLst>
          </p:nvPr>
        </p:nvGraphicFramePr>
        <p:xfrm>
          <a:off x="1143000" y="1981200"/>
          <a:ext cx="64770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9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864BA2A-A040-4898-9060-F2156268C4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0864BA2A-A040-4898-9060-F2156268C4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8034223-8C1D-43F5-B9BE-8965F1D9F6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C8034223-8C1D-43F5-B9BE-8965F1D9F6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750E07A-A139-4680-A178-A1B4FDB068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5750E07A-A139-4680-A178-A1B4FDB068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56AAD65-9985-4540-B1FA-5E92E4B2B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B56AAD65-9985-4540-B1FA-5E92E4B2BA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E64C780-D0A9-4DA8-952A-816CBF8687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3E64C780-D0A9-4DA8-952A-816CBF8687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B0769D1-D05A-4561-BA4C-08ED5910D0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BB0769D1-D05A-4561-BA4C-08ED5910D0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D61E912-727C-4986-8EAE-DAF0DE5AC3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7D61E912-727C-4986-8EAE-DAF0DE5AC3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0C9814A-A0D5-49AE-806F-CFAE36FBB0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70C9814A-A0D5-49AE-806F-CFAE36FBB0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7DAB8A6-7F2D-4BD4-9EAF-14537F8060F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87DAB8A6-7F2D-4BD4-9EAF-14537F8060F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217C5C7-48E1-4269-8071-370EF8F655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graphicEl>
                                              <a:dgm id="{4217C5C7-48E1-4269-8071-370EF8F655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0DC2868-3730-48FB-BA1D-4AFADD3544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graphicEl>
                                              <a:dgm id="{E0DC2868-3730-48FB-BA1D-4AFADD3544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3C05E85-A0D8-D64F-A21C-C24EB82E8A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graphicEl>
                                              <a:dgm id="{63C05E85-A0D8-D64F-A21C-C24EB82E8A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3B5D191-53ED-FA4C-AF76-F35E3875BF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graphicEl>
                                              <a:dgm id="{03B5D191-53ED-FA4C-AF76-F35E3875BFC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D32C9D6-1DB2-B046-953C-779DC590F8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graphicEl>
                                              <a:dgm id="{2D32C9D6-1DB2-B046-953C-779DC590F8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097E5DD-D720-D043-BD8A-A145A21D97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graphicEl>
                                              <a:dgm id="{9097E5DD-D720-D043-BD8A-A145A21D97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66315" y="2971800"/>
            <a:ext cx="8991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response =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HttpRequest.create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(new URI("http://www.google.ca")).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GET().response();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statusCode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response.statusCode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String body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response.body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HttpResponse.asString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1584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 get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46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66315" y="2971800"/>
            <a:ext cx="8991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HttpRequest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   .create(new URI("http://www.confoo.com"))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.body(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fromString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("param1=con,param2=foo"))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.POST()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.response();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statusCode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response.statusCode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String body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response.body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HttpResponse.asString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1584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 post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0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66315" y="2971800"/>
            <a:ext cx="8991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CompletableFuture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promiseResponse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HttpRequest.create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(new URI("http://www.google.ca")).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GET().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responseAsync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HttpResponse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promiseResponse.get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21584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 get with promises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#4: HTTP 2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38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  <a:cs typeface="Arial" pitchFamily="34" charset="0"/>
              </a:rPr>
              <a:t>#3: </a:t>
            </a:r>
            <a:r>
              <a:rPr lang="en-US" sz="4400" dirty="0" err="1">
                <a:latin typeface="+mj-lt"/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48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47608658"/>
              </p:ext>
            </p:extLst>
          </p:nvPr>
        </p:nvGraphicFramePr>
        <p:xfrm>
          <a:off x="685800" y="2651462"/>
          <a:ext cx="7821386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769710" y="4699337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i="1" dirty="0">
              <a:latin typeface="+mj-lt"/>
            </a:endParaRPr>
          </a:p>
          <a:p>
            <a:pPr algn="ctr"/>
            <a:r>
              <a:rPr lang="en-US" sz="2000" i="1" dirty="0">
                <a:latin typeface="+mj-lt"/>
              </a:rPr>
              <a:t>Quickly test out ideas</a:t>
            </a:r>
          </a:p>
        </p:txBody>
      </p:sp>
      <p:cxnSp>
        <p:nvCxnSpPr>
          <p:cNvPr id="22" name="Straight Connector 21"/>
          <p:cNvCxnSpPr/>
          <p:nvPr/>
        </p:nvCxnSpPr>
        <p:spPr>
          <a:xfrm rot="5400000" flipH="1">
            <a:off x="1372394" y="4250868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 flipH="1">
            <a:off x="3277394" y="4250868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5400000" flipH="1">
            <a:off x="5201444" y="4250868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 flipH="1">
            <a:off x="7125494" y="4250868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665185" y="4699337"/>
            <a:ext cx="167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No need to write throwaway code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627335" y="4699337"/>
            <a:ext cx="1676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latin typeface="+mj-lt"/>
              </a:rPr>
              <a:t>Lowers barrier of entry into Java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551385" y="4699337"/>
            <a:ext cx="1676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Great way to teach kids and next generation of coders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041862"/>
            <a:ext cx="7840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+mj-lt"/>
              </a:rPr>
              <a:t>Jshell</a:t>
            </a:r>
            <a:r>
              <a:rPr lang="en-US" sz="2800" dirty="0">
                <a:latin typeface="+mj-lt"/>
              </a:rPr>
              <a:t>: Java’s me-too REPL engine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1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38200" y="1135559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#3: </a:t>
            </a:r>
            <a:r>
              <a:rPr lang="en-US" sz="4400" dirty="0" err="1"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C5C9942-116C-40CF-8A3B-056CD2837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BC5C9942-116C-40CF-8A3B-056CD2837B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8BC982F-EE18-46A6-88BC-D5AA38B79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A8BC982F-EE18-46A6-88BC-D5AA38B79C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ED79BD0-53F0-4A81-9EFC-06B1FF127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BED79BD0-53F0-4A81-9EFC-06B1FF127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DC0A61C-B175-4043-972C-7F2A2447DB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CDC0A61C-B175-4043-972C-7F2A2447DB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1">
        <p:bldSub>
          <a:bldDgm bld="one"/>
        </p:bldSub>
      </p:bldGraphic>
      <p:bldP spid="15" grpId="0"/>
      <p:bldP spid="38" grpId="0"/>
      <p:bldP spid="40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39" y="28956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4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“If Java 8 was all about coding,</a:t>
            </a:r>
          </a:p>
          <a:p>
            <a:pPr lvl="0" algn="ctr"/>
            <a:r>
              <a:rPr lang="en-CA" sz="4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 9 is all about design”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34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63336886"/>
              </p:ext>
            </p:extLst>
          </p:nvPr>
        </p:nvGraphicFramePr>
        <p:xfrm>
          <a:off x="1143000" y="1981200"/>
          <a:ext cx="64770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#3: </a:t>
            </a:r>
            <a:r>
              <a:rPr lang="en-US" sz="4400" dirty="0" err="1"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1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8FAADE2-F6BA-4C36-8049-8F0B274778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98FAADE2-F6BA-4C36-8049-8F0B274778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6F610FD-DBCC-4405-BC34-AC40297B8F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46F610FD-DBCC-4405-BC34-AC40297B8F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86616F6-8328-43F0-94E8-7C26D6E022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886616F6-8328-43F0-94E8-7C26D6E022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A3AB9D-D32A-4C5E-8B0E-8836052B81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65A3AB9D-D32A-4C5E-8B0E-8836052B81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714602F-DA11-4C1E-AFC8-15AE44C26E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B714602F-DA11-4C1E-AFC8-15AE44C26E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EA32392-99AB-48DA-B79A-792BA7B4C8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EEA32392-99AB-48DA-B79A-792BA7B4C87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661E7E3-D7D6-4A49-9637-A542D7A97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graphicEl>
                                              <a:dgm id="{A661E7E3-D7D6-4A49-9637-A542D7A97C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68D9D22-9D4F-492D-A62B-E583EEE1D2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graphicEl>
                                              <a:dgm id="{D68D9D22-9D4F-492D-A62B-E583EEE1D2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6E08319-D166-4166-8E27-D28BB1831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graphicEl>
                                              <a:dgm id="{76E08319-D166-4166-8E27-D28BB1831E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517E2B1-6259-466E-945B-5615C9463D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graphicEl>
                                              <a:dgm id="{E517E2B1-6259-466E-945B-5615C9463D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lvlOne"/>
        </p:bldSub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624385183"/>
              </p:ext>
            </p:extLst>
          </p:nvPr>
        </p:nvGraphicFramePr>
        <p:xfrm>
          <a:off x="1447800" y="2438400"/>
          <a:ext cx="55626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#3: </a:t>
            </a:r>
            <a:r>
              <a:rPr lang="en-US" sz="4400" dirty="0" err="1"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13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EB7F0896-59DC-4262-9F9B-E28C6D534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dgm id="{6D2B50D8-702A-49D6-AFC5-869065848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06DD85AC-9B07-4B7F-A17E-6B3A987202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30E457F9-2C07-4A03-808A-67DA80DA53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77CD97B8-8D69-4C66-BB0C-7978DA57320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8FAADE2-F6BA-4C36-8049-8F0B274778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98FAADE2-F6BA-4C36-8049-8F0B274778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6F610FD-DBCC-4405-BC34-AC40297B8F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46F610FD-DBCC-4405-BC34-AC40297B8F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661E7E3-D7D6-4A49-9637-A542D7A97C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graphicEl>
                                              <a:dgm id="{A661E7E3-D7D6-4A49-9637-A542D7A97C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68D9D22-9D4F-492D-A62B-E583EEE1D2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D68D9D22-9D4F-492D-A62B-E583EEE1D2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451049687"/>
              </p:ext>
            </p:extLst>
          </p:nvPr>
        </p:nvGraphicFramePr>
        <p:xfrm>
          <a:off x="1828800" y="2514600"/>
          <a:ext cx="5105400" cy="3276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#3: </a:t>
            </a:r>
            <a:r>
              <a:rPr lang="en-US" sz="4400" dirty="0" err="1"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86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DCCF2C71-B784-4FD2-AD22-8E442EFC76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DCCF2C71-B784-4FD2-AD22-8E442EFC76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CDC2B63-4428-48D3-9291-9F9E44C32B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graphicEl>
                                              <a:dgm id="{CCDC2B63-4428-48D3-9291-9F9E44C32B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603CBA00-8427-46E4-B107-62A3B09798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603CBA00-8427-46E4-B107-62A3B09798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A3CE2DF-FF91-4309-8634-D85D51752F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graphicEl>
                                              <a:dgm id="{BA3CE2DF-FF91-4309-8634-D85D51752F0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CC5808FE-6F85-4391-B27D-8A776AD5A0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graphicEl>
                                              <a:dgm id="{CC5808FE-6F85-4391-B27D-8A776AD5A0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9249E2B9-9EA9-4A77-AC8E-668F34D3B9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9249E2B9-9EA9-4A77-AC8E-668F34D3B9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2B109BCC-FD63-40BB-899D-9A5F8CB529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graphicEl>
                                              <a:dgm id="{2B109BCC-FD63-40BB-899D-9A5F8CB529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one"/>
        </p:bldSub>
      </p:bldGraphic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43000" y="3276600"/>
            <a:ext cx="701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Demo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#3: </a:t>
            </a:r>
            <a:r>
              <a:rPr lang="en-US" sz="4400" dirty="0" err="1">
                <a:cs typeface="Arial" pitchFamily="34" charset="0"/>
              </a:rPr>
              <a:t>Jshell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3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  <a:cs typeface="Arial" pitchFamily="34" charset="0"/>
              </a:rPr>
              <a:t>#2: Jigsaw – the concept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3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#2: Jigsaw – the concept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477889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cs typeface="Arial" pitchFamily="34" charset="0"/>
              </a:rPr>
              <a:t>Jigsaw is all about modularity</a:t>
            </a:r>
          </a:p>
        </p:txBody>
      </p:sp>
    </p:spTree>
    <p:extLst>
      <p:ext uri="{BB962C8B-B14F-4D97-AF65-F5344CB8AC3E}">
        <p14:creationId xmlns:p14="http://schemas.microsoft.com/office/powerpoint/2010/main" val="32060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#2: Jigsaw – the concept</a:t>
            </a:r>
          </a:p>
        </p:txBody>
      </p:sp>
      <p:pic>
        <p:nvPicPr>
          <p:cNvPr id="6" name="Picture 4" descr="Image result for mount rushmo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32791"/>
            <a:ext cx="4970700" cy="37280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81000" y="594360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*Not modular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77187" y="1915092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09076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#2: Jigsaw – the concept</a:t>
            </a: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1689894" y="3249613"/>
            <a:ext cx="2082800" cy="2081212"/>
          </a:xfrm>
          <a:custGeom>
            <a:avLst/>
            <a:gdLst/>
            <a:ahLst/>
            <a:cxnLst>
              <a:cxn ang="0">
                <a:pos x="863" y="0"/>
              </a:cxn>
              <a:cxn ang="0">
                <a:pos x="734" y="131"/>
              </a:cxn>
              <a:cxn ang="0">
                <a:pos x="775" y="226"/>
              </a:cxn>
              <a:cxn ang="0">
                <a:pos x="785" y="289"/>
              </a:cxn>
              <a:cxn ang="0">
                <a:pos x="777" y="328"/>
              </a:cxn>
              <a:cxn ang="0">
                <a:pos x="328" y="328"/>
              </a:cxn>
              <a:cxn ang="0">
                <a:pos x="328" y="773"/>
              </a:cxn>
              <a:cxn ang="0">
                <a:pos x="289" y="781"/>
              </a:cxn>
              <a:cxn ang="0">
                <a:pos x="226" y="771"/>
              </a:cxn>
              <a:cxn ang="0">
                <a:pos x="131" y="731"/>
              </a:cxn>
              <a:cxn ang="0">
                <a:pos x="0" y="860"/>
              </a:cxn>
              <a:cxn ang="0">
                <a:pos x="131" y="989"/>
              </a:cxn>
              <a:cxn ang="0">
                <a:pos x="226" y="948"/>
              </a:cxn>
              <a:cxn ang="0">
                <a:pos x="289" y="938"/>
              </a:cxn>
              <a:cxn ang="0">
                <a:pos x="328" y="946"/>
              </a:cxn>
              <a:cxn ang="0">
                <a:pos x="328" y="1395"/>
              </a:cxn>
              <a:cxn ang="0">
                <a:pos x="328" y="1395"/>
              </a:cxn>
              <a:cxn ang="0">
                <a:pos x="328" y="1395"/>
              </a:cxn>
              <a:cxn ang="0">
                <a:pos x="1395" y="1395"/>
              </a:cxn>
              <a:cxn ang="0">
                <a:pos x="1395" y="946"/>
              </a:cxn>
              <a:cxn ang="0">
                <a:pos x="1355" y="938"/>
              </a:cxn>
              <a:cxn ang="0">
                <a:pos x="1293" y="948"/>
              </a:cxn>
              <a:cxn ang="0">
                <a:pos x="1197" y="989"/>
              </a:cxn>
              <a:cxn ang="0">
                <a:pos x="1067" y="860"/>
              </a:cxn>
              <a:cxn ang="0">
                <a:pos x="1197" y="731"/>
              </a:cxn>
              <a:cxn ang="0">
                <a:pos x="1292" y="771"/>
              </a:cxn>
              <a:cxn ang="0">
                <a:pos x="1355" y="781"/>
              </a:cxn>
              <a:cxn ang="0">
                <a:pos x="1395" y="773"/>
              </a:cxn>
              <a:cxn ang="0">
                <a:pos x="1395" y="328"/>
              </a:cxn>
              <a:cxn ang="0">
                <a:pos x="1395" y="328"/>
              </a:cxn>
              <a:cxn ang="0">
                <a:pos x="1395" y="328"/>
              </a:cxn>
              <a:cxn ang="0">
                <a:pos x="949" y="328"/>
              </a:cxn>
              <a:cxn ang="0">
                <a:pos x="941" y="289"/>
              </a:cxn>
              <a:cxn ang="0">
                <a:pos x="951" y="226"/>
              </a:cxn>
              <a:cxn ang="0">
                <a:pos x="992" y="131"/>
              </a:cxn>
              <a:cxn ang="0">
                <a:pos x="863" y="0"/>
              </a:cxn>
            </a:cxnLst>
            <a:rect l="0" t="0" r="r" b="b"/>
            <a:pathLst>
              <a:path w="1395" h="1395">
                <a:moveTo>
                  <a:pt x="863" y="0"/>
                </a:moveTo>
                <a:cubicBezTo>
                  <a:pt x="791" y="0"/>
                  <a:pt x="734" y="59"/>
                  <a:pt x="734" y="131"/>
                </a:cubicBezTo>
                <a:cubicBezTo>
                  <a:pt x="734" y="168"/>
                  <a:pt x="750" y="202"/>
                  <a:pt x="775" y="226"/>
                </a:cubicBezTo>
                <a:cubicBezTo>
                  <a:pt x="780" y="245"/>
                  <a:pt x="785" y="266"/>
                  <a:pt x="785" y="289"/>
                </a:cubicBezTo>
                <a:cubicBezTo>
                  <a:pt x="785" y="307"/>
                  <a:pt x="781" y="319"/>
                  <a:pt x="777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773"/>
                  <a:pt x="328" y="773"/>
                  <a:pt x="328" y="773"/>
                </a:cubicBezTo>
                <a:cubicBezTo>
                  <a:pt x="319" y="778"/>
                  <a:pt x="307" y="781"/>
                  <a:pt x="289" y="781"/>
                </a:cubicBezTo>
                <a:cubicBezTo>
                  <a:pt x="266" y="781"/>
                  <a:pt x="245" y="776"/>
                  <a:pt x="226" y="771"/>
                </a:cubicBezTo>
                <a:cubicBezTo>
                  <a:pt x="202" y="746"/>
                  <a:pt x="168" y="731"/>
                  <a:pt x="131" y="731"/>
                </a:cubicBezTo>
                <a:cubicBezTo>
                  <a:pt x="58" y="731"/>
                  <a:pt x="0" y="788"/>
                  <a:pt x="0" y="860"/>
                </a:cubicBezTo>
                <a:cubicBezTo>
                  <a:pt x="0" y="931"/>
                  <a:pt x="58" y="989"/>
                  <a:pt x="131" y="989"/>
                </a:cubicBezTo>
                <a:cubicBezTo>
                  <a:pt x="168" y="989"/>
                  <a:pt x="202" y="973"/>
                  <a:pt x="226" y="948"/>
                </a:cubicBezTo>
                <a:cubicBezTo>
                  <a:pt x="245" y="943"/>
                  <a:pt x="266" y="938"/>
                  <a:pt x="289" y="938"/>
                </a:cubicBezTo>
                <a:cubicBezTo>
                  <a:pt x="307" y="938"/>
                  <a:pt x="319" y="941"/>
                  <a:pt x="328" y="946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1395" y="1395"/>
                  <a:pt x="1395" y="1395"/>
                  <a:pt x="1395" y="1395"/>
                </a:cubicBezTo>
                <a:cubicBezTo>
                  <a:pt x="1395" y="946"/>
                  <a:pt x="1395" y="946"/>
                  <a:pt x="1395" y="946"/>
                </a:cubicBezTo>
                <a:cubicBezTo>
                  <a:pt x="1386" y="941"/>
                  <a:pt x="1374" y="938"/>
                  <a:pt x="1355" y="938"/>
                </a:cubicBezTo>
                <a:cubicBezTo>
                  <a:pt x="1333" y="938"/>
                  <a:pt x="1312" y="943"/>
                  <a:pt x="1293" y="948"/>
                </a:cubicBezTo>
                <a:cubicBezTo>
                  <a:pt x="1269" y="973"/>
                  <a:pt x="1235" y="989"/>
                  <a:pt x="1197" y="989"/>
                </a:cubicBezTo>
                <a:cubicBezTo>
                  <a:pt x="1125" y="989"/>
                  <a:pt x="1067" y="931"/>
                  <a:pt x="1067" y="860"/>
                </a:cubicBezTo>
                <a:cubicBezTo>
                  <a:pt x="1067" y="788"/>
                  <a:pt x="1125" y="731"/>
                  <a:pt x="1197" y="731"/>
                </a:cubicBezTo>
                <a:cubicBezTo>
                  <a:pt x="1235" y="731"/>
                  <a:pt x="1269" y="746"/>
                  <a:pt x="1292" y="771"/>
                </a:cubicBezTo>
                <a:cubicBezTo>
                  <a:pt x="1312" y="776"/>
                  <a:pt x="1333" y="781"/>
                  <a:pt x="1355" y="781"/>
                </a:cubicBezTo>
                <a:cubicBezTo>
                  <a:pt x="1374" y="781"/>
                  <a:pt x="1386" y="778"/>
                  <a:pt x="1395" y="773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949" y="328"/>
                  <a:pt x="949" y="328"/>
                  <a:pt x="949" y="328"/>
                </a:cubicBezTo>
                <a:cubicBezTo>
                  <a:pt x="945" y="319"/>
                  <a:pt x="941" y="307"/>
                  <a:pt x="941" y="289"/>
                </a:cubicBezTo>
                <a:cubicBezTo>
                  <a:pt x="941" y="266"/>
                  <a:pt x="946" y="245"/>
                  <a:pt x="951" y="226"/>
                </a:cubicBezTo>
                <a:cubicBezTo>
                  <a:pt x="976" y="202"/>
                  <a:pt x="992" y="168"/>
                  <a:pt x="992" y="131"/>
                </a:cubicBezTo>
                <a:cubicBezTo>
                  <a:pt x="992" y="59"/>
                  <a:pt x="934" y="0"/>
                  <a:pt x="863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5368132" y="3249613"/>
            <a:ext cx="3186112" cy="2084387"/>
            <a:chOff x="5395913" y="3383756"/>
            <a:chExt cx="3182907" cy="2081262"/>
          </a:xfrm>
          <a:solidFill>
            <a:schemeClr val="bg1">
              <a:lumMod val="85000"/>
            </a:schemeClr>
          </a:solidFill>
        </p:grpSpPr>
        <p:sp>
          <p:nvSpPr>
            <p:cNvPr id="18" name="Freeform 7"/>
            <p:cNvSpPr>
              <a:spLocks/>
            </p:cNvSpPr>
            <p:nvPr/>
          </p:nvSpPr>
          <p:spPr bwMode="auto">
            <a:xfrm flipH="1">
              <a:off x="5395913" y="3383756"/>
              <a:ext cx="2082290" cy="2081262"/>
            </a:xfrm>
            <a:custGeom>
              <a:avLst/>
              <a:gdLst/>
              <a:ahLst/>
              <a:cxnLst>
                <a:cxn ang="0">
                  <a:pos x="863" y="0"/>
                </a:cxn>
                <a:cxn ang="0">
                  <a:pos x="734" y="131"/>
                </a:cxn>
                <a:cxn ang="0">
                  <a:pos x="775" y="226"/>
                </a:cxn>
                <a:cxn ang="0">
                  <a:pos x="785" y="289"/>
                </a:cxn>
                <a:cxn ang="0">
                  <a:pos x="777" y="328"/>
                </a:cxn>
                <a:cxn ang="0">
                  <a:pos x="328" y="328"/>
                </a:cxn>
                <a:cxn ang="0">
                  <a:pos x="328" y="773"/>
                </a:cxn>
                <a:cxn ang="0">
                  <a:pos x="289" y="781"/>
                </a:cxn>
                <a:cxn ang="0">
                  <a:pos x="226" y="771"/>
                </a:cxn>
                <a:cxn ang="0">
                  <a:pos x="131" y="731"/>
                </a:cxn>
                <a:cxn ang="0">
                  <a:pos x="0" y="860"/>
                </a:cxn>
                <a:cxn ang="0">
                  <a:pos x="131" y="989"/>
                </a:cxn>
                <a:cxn ang="0">
                  <a:pos x="226" y="948"/>
                </a:cxn>
                <a:cxn ang="0">
                  <a:pos x="289" y="938"/>
                </a:cxn>
                <a:cxn ang="0">
                  <a:pos x="328" y="946"/>
                </a:cxn>
                <a:cxn ang="0">
                  <a:pos x="328" y="1395"/>
                </a:cxn>
                <a:cxn ang="0">
                  <a:pos x="328" y="1395"/>
                </a:cxn>
                <a:cxn ang="0">
                  <a:pos x="328" y="1395"/>
                </a:cxn>
                <a:cxn ang="0">
                  <a:pos x="1395" y="1395"/>
                </a:cxn>
                <a:cxn ang="0">
                  <a:pos x="1395" y="946"/>
                </a:cxn>
                <a:cxn ang="0">
                  <a:pos x="1355" y="938"/>
                </a:cxn>
                <a:cxn ang="0">
                  <a:pos x="1293" y="948"/>
                </a:cxn>
                <a:cxn ang="0">
                  <a:pos x="1197" y="989"/>
                </a:cxn>
                <a:cxn ang="0">
                  <a:pos x="1067" y="860"/>
                </a:cxn>
                <a:cxn ang="0">
                  <a:pos x="1197" y="731"/>
                </a:cxn>
                <a:cxn ang="0">
                  <a:pos x="1292" y="771"/>
                </a:cxn>
                <a:cxn ang="0">
                  <a:pos x="1355" y="781"/>
                </a:cxn>
                <a:cxn ang="0">
                  <a:pos x="1395" y="773"/>
                </a:cxn>
                <a:cxn ang="0">
                  <a:pos x="1395" y="328"/>
                </a:cxn>
                <a:cxn ang="0">
                  <a:pos x="1395" y="328"/>
                </a:cxn>
                <a:cxn ang="0">
                  <a:pos x="1395" y="328"/>
                </a:cxn>
                <a:cxn ang="0">
                  <a:pos x="949" y="328"/>
                </a:cxn>
                <a:cxn ang="0">
                  <a:pos x="941" y="289"/>
                </a:cxn>
                <a:cxn ang="0">
                  <a:pos x="951" y="226"/>
                </a:cxn>
                <a:cxn ang="0">
                  <a:pos x="992" y="131"/>
                </a:cxn>
                <a:cxn ang="0">
                  <a:pos x="863" y="0"/>
                </a:cxn>
              </a:cxnLst>
              <a:rect l="0" t="0" r="r" b="b"/>
              <a:pathLst>
                <a:path w="1395" h="1395">
                  <a:moveTo>
                    <a:pt x="863" y="0"/>
                  </a:moveTo>
                  <a:cubicBezTo>
                    <a:pt x="791" y="0"/>
                    <a:pt x="734" y="59"/>
                    <a:pt x="734" y="131"/>
                  </a:cubicBezTo>
                  <a:cubicBezTo>
                    <a:pt x="734" y="168"/>
                    <a:pt x="750" y="202"/>
                    <a:pt x="775" y="226"/>
                  </a:cubicBezTo>
                  <a:cubicBezTo>
                    <a:pt x="780" y="245"/>
                    <a:pt x="785" y="266"/>
                    <a:pt x="785" y="289"/>
                  </a:cubicBezTo>
                  <a:cubicBezTo>
                    <a:pt x="785" y="307"/>
                    <a:pt x="781" y="319"/>
                    <a:pt x="777" y="328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328" y="773"/>
                    <a:pt x="328" y="773"/>
                    <a:pt x="328" y="773"/>
                  </a:cubicBezTo>
                  <a:cubicBezTo>
                    <a:pt x="319" y="778"/>
                    <a:pt x="307" y="781"/>
                    <a:pt x="289" y="781"/>
                  </a:cubicBezTo>
                  <a:cubicBezTo>
                    <a:pt x="266" y="781"/>
                    <a:pt x="245" y="776"/>
                    <a:pt x="226" y="771"/>
                  </a:cubicBezTo>
                  <a:cubicBezTo>
                    <a:pt x="202" y="746"/>
                    <a:pt x="168" y="731"/>
                    <a:pt x="131" y="731"/>
                  </a:cubicBezTo>
                  <a:cubicBezTo>
                    <a:pt x="58" y="731"/>
                    <a:pt x="0" y="788"/>
                    <a:pt x="0" y="860"/>
                  </a:cubicBezTo>
                  <a:cubicBezTo>
                    <a:pt x="0" y="931"/>
                    <a:pt x="58" y="989"/>
                    <a:pt x="131" y="989"/>
                  </a:cubicBezTo>
                  <a:cubicBezTo>
                    <a:pt x="168" y="989"/>
                    <a:pt x="202" y="973"/>
                    <a:pt x="226" y="948"/>
                  </a:cubicBezTo>
                  <a:cubicBezTo>
                    <a:pt x="245" y="943"/>
                    <a:pt x="266" y="938"/>
                    <a:pt x="289" y="938"/>
                  </a:cubicBezTo>
                  <a:cubicBezTo>
                    <a:pt x="307" y="938"/>
                    <a:pt x="319" y="941"/>
                    <a:pt x="328" y="946"/>
                  </a:cubicBezTo>
                  <a:cubicBezTo>
                    <a:pt x="328" y="1395"/>
                    <a:pt x="328" y="1395"/>
                    <a:pt x="328" y="1395"/>
                  </a:cubicBezTo>
                  <a:cubicBezTo>
                    <a:pt x="328" y="1395"/>
                    <a:pt x="328" y="1395"/>
                    <a:pt x="328" y="1395"/>
                  </a:cubicBezTo>
                  <a:cubicBezTo>
                    <a:pt x="328" y="1395"/>
                    <a:pt x="328" y="1395"/>
                    <a:pt x="328" y="1395"/>
                  </a:cubicBezTo>
                  <a:cubicBezTo>
                    <a:pt x="1395" y="1395"/>
                    <a:pt x="1395" y="1395"/>
                    <a:pt x="1395" y="1395"/>
                  </a:cubicBezTo>
                  <a:cubicBezTo>
                    <a:pt x="1395" y="946"/>
                    <a:pt x="1395" y="946"/>
                    <a:pt x="1395" y="946"/>
                  </a:cubicBezTo>
                  <a:cubicBezTo>
                    <a:pt x="1386" y="941"/>
                    <a:pt x="1374" y="938"/>
                    <a:pt x="1355" y="938"/>
                  </a:cubicBezTo>
                  <a:cubicBezTo>
                    <a:pt x="1333" y="938"/>
                    <a:pt x="1312" y="943"/>
                    <a:pt x="1293" y="948"/>
                  </a:cubicBezTo>
                  <a:cubicBezTo>
                    <a:pt x="1269" y="973"/>
                    <a:pt x="1235" y="989"/>
                    <a:pt x="1197" y="989"/>
                  </a:cubicBezTo>
                  <a:cubicBezTo>
                    <a:pt x="1125" y="989"/>
                    <a:pt x="1067" y="931"/>
                    <a:pt x="1067" y="860"/>
                  </a:cubicBezTo>
                  <a:cubicBezTo>
                    <a:pt x="1067" y="788"/>
                    <a:pt x="1125" y="731"/>
                    <a:pt x="1197" y="731"/>
                  </a:cubicBezTo>
                  <a:cubicBezTo>
                    <a:pt x="1235" y="731"/>
                    <a:pt x="1269" y="746"/>
                    <a:pt x="1292" y="771"/>
                  </a:cubicBezTo>
                  <a:cubicBezTo>
                    <a:pt x="1312" y="776"/>
                    <a:pt x="1333" y="781"/>
                    <a:pt x="1355" y="781"/>
                  </a:cubicBezTo>
                  <a:cubicBezTo>
                    <a:pt x="1374" y="781"/>
                    <a:pt x="1386" y="778"/>
                    <a:pt x="1395" y="773"/>
                  </a:cubicBezTo>
                  <a:cubicBezTo>
                    <a:pt x="1395" y="328"/>
                    <a:pt x="1395" y="328"/>
                    <a:pt x="1395" y="328"/>
                  </a:cubicBezTo>
                  <a:cubicBezTo>
                    <a:pt x="1395" y="328"/>
                    <a:pt x="1395" y="328"/>
                    <a:pt x="1395" y="328"/>
                  </a:cubicBezTo>
                  <a:cubicBezTo>
                    <a:pt x="1395" y="328"/>
                    <a:pt x="1395" y="328"/>
                    <a:pt x="1395" y="328"/>
                  </a:cubicBezTo>
                  <a:cubicBezTo>
                    <a:pt x="949" y="328"/>
                    <a:pt x="949" y="328"/>
                    <a:pt x="949" y="328"/>
                  </a:cubicBezTo>
                  <a:cubicBezTo>
                    <a:pt x="945" y="319"/>
                    <a:pt x="941" y="307"/>
                    <a:pt x="941" y="289"/>
                  </a:cubicBezTo>
                  <a:cubicBezTo>
                    <a:pt x="941" y="266"/>
                    <a:pt x="946" y="245"/>
                    <a:pt x="951" y="226"/>
                  </a:cubicBezTo>
                  <a:cubicBezTo>
                    <a:pt x="976" y="202"/>
                    <a:pt x="992" y="168"/>
                    <a:pt x="992" y="131"/>
                  </a:cubicBezTo>
                  <a:cubicBezTo>
                    <a:pt x="992" y="59"/>
                    <a:pt x="934" y="0"/>
                    <a:pt x="863" y="0"/>
                  </a:cubicBezTo>
                </a:path>
              </a:pathLst>
            </a:custGeom>
            <a:grp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dirty="0">
                <a:latin typeface="Arial" pitchFamily="34" charset="0"/>
              </a:endParaRPr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 flipH="1">
              <a:off x="6986573" y="3383756"/>
              <a:ext cx="1592247" cy="2081262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1"/>
                </a:cxn>
                <a:cxn ang="0">
                  <a:pos x="447" y="226"/>
                </a:cxn>
                <a:cxn ang="0">
                  <a:pos x="457" y="289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1395"/>
                </a:cxn>
                <a:cxn ang="0">
                  <a:pos x="0" y="1395"/>
                </a:cxn>
                <a:cxn ang="0">
                  <a:pos x="0" y="1395"/>
                </a:cxn>
                <a:cxn ang="0">
                  <a:pos x="1067" y="1395"/>
                </a:cxn>
                <a:cxn ang="0">
                  <a:pos x="1067" y="949"/>
                </a:cxn>
                <a:cxn ang="0">
                  <a:pos x="1067" y="949"/>
                </a:cxn>
                <a:cxn ang="0">
                  <a:pos x="1067" y="946"/>
                </a:cxn>
                <a:cxn ang="0">
                  <a:pos x="1027" y="938"/>
                </a:cxn>
                <a:cxn ang="0">
                  <a:pos x="965" y="948"/>
                </a:cxn>
                <a:cxn ang="0">
                  <a:pos x="869" y="989"/>
                </a:cxn>
                <a:cxn ang="0">
                  <a:pos x="739" y="860"/>
                </a:cxn>
                <a:cxn ang="0">
                  <a:pos x="869" y="731"/>
                </a:cxn>
                <a:cxn ang="0">
                  <a:pos x="965" y="771"/>
                </a:cxn>
                <a:cxn ang="0">
                  <a:pos x="1027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9"/>
                </a:cxn>
                <a:cxn ang="0">
                  <a:pos x="623" y="226"/>
                </a:cxn>
                <a:cxn ang="0">
                  <a:pos x="664" y="131"/>
                </a:cxn>
                <a:cxn ang="0">
                  <a:pos x="535" y="0"/>
                </a:cxn>
              </a:cxnLst>
              <a:rect l="0" t="0" r="r" b="b"/>
              <a:pathLst>
                <a:path w="1067" h="1395">
                  <a:moveTo>
                    <a:pt x="535" y="0"/>
                  </a:moveTo>
                  <a:cubicBezTo>
                    <a:pt x="464" y="0"/>
                    <a:pt x="406" y="59"/>
                    <a:pt x="406" y="131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9"/>
                  </a:cubicBezTo>
                  <a:cubicBezTo>
                    <a:pt x="457" y="307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1395"/>
                    <a:pt x="0" y="1395"/>
                    <a:pt x="0" y="1395"/>
                  </a:cubicBezTo>
                  <a:cubicBezTo>
                    <a:pt x="0" y="1395"/>
                    <a:pt x="0" y="1395"/>
                    <a:pt x="0" y="1395"/>
                  </a:cubicBezTo>
                  <a:cubicBezTo>
                    <a:pt x="0" y="1395"/>
                    <a:pt x="0" y="1395"/>
                    <a:pt x="0" y="1395"/>
                  </a:cubicBezTo>
                  <a:cubicBezTo>
                    <a:pt x="1067" y="1395"/>
                    <a:pt x="1067" y="1395"/>
                    <a:pt x="1067" y="1395"/>
                  </a:cubicBezTo>
                  <a:cubicBezTo>
                    <a:pt x="1067" y="949"/>
                    <a:pt x="1067" y="949"/>
                    <a:pt x="1067" y="949"/>
                  </a:cubicBezTo>
                  <a:cubicBezTo>
                    <a:pt x="1067" y="949"/>
                    <a:pt x="1067" y="949"/>
                    <a:pt x="1067" y="949"/>
                  </a:cubicBezTo>
                  <a:cubicBezTo>
                    <a:pt x="1067" y="946"/>
                    <a:pt x="1067" y="946"/>
                    <a:pt x="1067" y="946"/>
                  </a:cubicBezTo>
                  <a:cubicBezTo>
                    <a:pt x="1058" y="941"/>
                    <a:pt x="1046" y="938"/>
                    <a:pt x="1027" y="938"/>
                  </a:cubicBezTo>
                  <a:cubicBezTo>
                    <a:pt x="1005" y="938"/>
                    <a:pt x="984" y="943"/>
                    <a:pt x="965" y="948"/>
                  </a:cubicBezTo>
                  <a:cubicBezTo>
                    <a:pt x="941" y="973"/>
                    <a:pt x="907" y="989"/>
                    <a:pt x="869" y="989"/>
                  </a:cubicBezTo>
                  <a:cubicBezTo>
                    <a:pt x="797" y="989"/>
                    <a:pt x="739" y="931"/>
                    <a:pt x="739" y="860"/>
                  </a:cubicBezTo>
                  <a:cubicBezTo>
                    <a:pt x="739" y="788"/>
                    <a:pt x="797" y="731"/>
                    <a:pt x="869" y="731"/>
                  </a:cubicBezTo>
                  <a:cubicBezTo>
                    <a:pt x="907" y="731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7" y="781"/>
                  </a:cubicBezTo>
                  <a:cubicBezTo>
                    <a:pt x="1046" y="781"/>
                    <a:pt x="1058" y="778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7"/>
                    <a:pt x="614" y="289"/>
                  </a:cubicBezTo>
                  <a:cubicBezTo>
                    <a:pt x="614" y="266"/>
                    <a:pt x="618" y="245"/>
                    <a:pt x="623" y="226"/>
                  </a:cubicBezTo>
                  <a:cubicBezTo>
                    <a:pt x="648" y="202"/>
                    <a:pt x="664" y="168"/>
                    <a:pt x="664" y="131"/>
                  </a:cubicBezTo>
                  <a:cubicBezTo>
                    <a:pt x="664" y="59"/>
                    <a:pt x="606" y="0"/>
                    <a:pt x="535" y="0"/>
                  </a:cubicBezTo>
                </a:path>
              </a:pathLst>
            </a:custGeom>
            <a:grp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1700" dirty="0">
                <a:solidFill>
                  <a:prstClr val="white"/>
                </a:solidFill>
                <a:latin typeface="Calibri"/>
              </a:endParaRPr>
            </a:p>
            <a:p>
              <a:pPr>
                <a:defRPr/>
              </a:pPr>
              <a:endParaRPr lang="en-US" sz="1700" dirty="0">
                <a:solidFill>
                  <a:prstClr val="white"/>
                </a:solidFill>
                <a:latin typeface="Calibri"/>
              </a:endParaRPr>
            </a:p>
            <a:p>
              <a:pPr>
                <a:defRPr/>
              </a:pPr>
              <a:endParaRPr lang="en-US" dirty="0">
                <a:latin typeface="Arial" pitchFamily="34" charset="0"/>
              </a:endParaRPr>
            </a:p>
          </p:txBody>
        </p:sp>
      </p:grpSp>
      <p:sp>
        <p:nvSpPr>
          <p:cNvPr id="11" name="Freeform 8"/>
          <p:cNvSpPr>
            <a:spLocks/>
          </p:cNvSpPr>
          <p:nvPr/>
        </p:nvSpPr>
        <p:spPr bwMode="auto">
          <a:xfrm>
            <a:off x="589757" y="3249613"/>
            <a:ext cx="1592262" cy="2082800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1"/>
              </a:cxn>
              <a:cxn ang="0">
                <a:pos x="447" y="226"/>
              </a:cxn>
              <a:cxn ang="0">
                <a:pos x="457" y="289"/>
              </a:cxn>
              <a:cxn ang="0">
                <a:pos x="449" y="328"/>
              </a:cxn>
              <a:cxn ang="0">
                <a:pos x="0" y="328"/>
              </a:cxn>
              <a:cxn ang="0">
                <a:pos x="0" y="1395"/>
              </a:cxn>
              <a:cxn ang="0">
                <a:pos x="0" y="1395"/>
              </a:cxn>
              <a:cxn ang="0">
                <a:pos x="0" y="1395"/>
              </a:cxn>
              <a:cxn ang="0">
                <a:pos x="1067" y="1395"/>
              </a:cxn>
              <a:cxn ang="0">
                <a:pos x="1067" y="949"/>
              </a:cxn>
              <a:cxn ang="0">
                <a:pos x="1067" y="949"/>
              </a:cxn>
              <a:cxn ang="0">
                <a:pos x="1067" y="946"/>
              </a:cxn>
              <a:cxn ang="0">
                <a:pos x="1027" y="938"/>
              </a:cxn>
              <a:cxn ang="0">
                <a:pos x="965" y="948"/>
              </a:cxn>
              <a:cxn ang="0">
                <a:pos x="869" y="989"/>
              </a:cxn>
              <a:cxn ang="0">
                <a:pos x="739" y="860"/>
              </a:cxn>
              <a:cxn ang="0">
                <a:pos x="869" y="731"/>
              </a:cxn>
              <a:cxn ang="0">
                <a:pos x="965" y="771"/>
              </a:cxn>
              <a:cxn ang="0">
                <a:pos x="1027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9"/>
              </a:cxn>
              <a:cxn ang="0">
                <a:pos x="623" y="226"/>
              </a:cxn>
              <a:cxn ang="0">
                <a:pos x="664" y="131"/>
              </a:cxn>
              <a:cxn ang="0">
                <a:pos x="535" y="0"/>
              </a:cxn>
            </a:cxnLst>
            <a:rect l="0" t="0" r="r" b="b"/>
            <a:pathLst>
              <a:path w="1067" h="1395">
                <a:moveTo>
                  <a:pt x="535" y="0"/>
                </a:moveTo>
                <a:cubicBezTo>
                  <a:pt x="464" y="0"/>
                  <a:pt x="406" y="59"/>
                  <a:pt x="406" y="131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9"/>
                </a:cubicBezTo>
                <a:cubicBezTo>
                  <a:pt x="457" y="307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1067" y="1395"/>
                  <a:pt x="1067" y="1395"/>
                  <a:pt x="1067" y="1395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6"/>
                  <a:pt x="1067" y="946"/>
                  <a:pt x="1067" y="946"/>
                </a:cubicBezTo>
                <a:cubicBezTo>
                  <a:pt x="1058" y="941"/>
                  <a:pt x="1046" y="938"/>
                  <a:pt x="1027" y="938"/>
                </a:cubicBezTo>
                <a:cubicBezTo>
                  <a:pt x="1005" y="938"/>
                  <a:pt x="984" y="943"/>
                  <a:pt x="965" y="948"/>
                </a:cubicBezTo>
                <a:cubicBezTo>
                  <a:pt x="941" y="973"/>
                  <a:pt x="907" y="989"/>
                  <a:pt x="869" y="989"/>
                </a:cubicBezTo>
                <a:cubicBezTo>
                  <a:pt x="797" y="989"/>
                  <a:pt x="739" y="931"/>
                  <a:pt x="739" y="860"/>
                </a:cubicBezTo>
                <a:cubicBezTo>
                  <a:pt x="739" y="788"/>
                  <a:pt x="797" y="731"/>
                  <a:pt x="869" y="731"/>
                </a:cubicBezTo>
                <a:cubicBezTo>
                  <a:pt x="907" y="731"/>
                  <a:pt x="941" y="746"/>
                  <a:pt x="965" y="771"/>
                </a:cubicBezTo>
                <a:cubicBezTo>
                  <a:pt x="984" y="776"/>
                  <a:pt x="1005" y="781"/>
                  <a:pt x="1027" y="781"/>
                </a:cubicBezTo>
                <a:cubicBezTo>
                  <a:pt x="1046" y="781"/>
                  <a:pt x="1058" y="778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7"/>
                  <a:pt x="614" y="289"/>
                </a:cubicBezTo>
                <a:cubicBezTo>
                  <a:pt x="614" y="266"/>
                  <a:pt x="618" y="245"/>
                  <a:pt x="623" y="226"/>
                </a:cubicBezTo>
                <a:cubicBezTo>
                  <a:pt x="648" y="202"/>
                  <a:pt x="664" y="168"/>
                  <a:pt x="664" y="131"/>
                </a:cubicBezTo>
                <a:cubicBezTo>
                  <a:pt x="664" y="59"/>
                  <a:pt x="606" y="0"/>
                  <a:pt x="535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3282157" y="3248025"/>
            <a:ext cx="2576512" cy="2085975"/>
          </a:xfrm>
          <a:custGeom>
            <a:avLst/>
            <a:gdLst>
              <a:gd name="T0" fmla="*/ 1291248 w 1722"/>
              <a:gd name="T1" fmla="*/ 0 h 1395"/>
              <a:gd name="T2" fmla="*/ 1098235 w 1722"/>
              <a:gd name="T3" fmla="*/ 195887 h 1395"/>
              <a:gd name="T4" fmla="*/ 1159580 w 1722"/>
              <a:gd name="T5" fmla="*/ 337943 h 1395"/>
              <a:gd name="T6" fmla="*/ 1173046 w 1722"/>
              <a:gd name="T7" fmla="*/ 432148 h 1395"/>
              <a:gd name="T8" fmla="*/ 1162573 w 1722"/>
              <a:gd name="T9" fmla="*/ 490466 h 1395"/>
              <a:gd name="T10" fmla="*/ 490764 w 1722"/>
              <a:gd name="T11" fmla="*/ 490466 h 1395"/>
              <a:gd name="T12" fmla="*/ 490764 w 1722"/>
              <a:gd name="T13" fmla="*/ 490466 h 1395"/>
              <a:gd name="T14" fmla="*/ 490764 w 1722"/>
              <a:gd name="T15" fmla="*/ 490466 h 1395"/>
              <a:gd name="T16" fmla="*/ 490764 w 1722"/>
              <a:gd name="T17" fmla="*/ 490466 h 1395"/>
              <a:gd name="T18" fmla="*/ 490764 w 1722"/>
              <a:gd name="T19" fmla="*/ 1157380 h 1395"/>
              <a:gd name="T20" fmla="*/ 430915 w 1722"/>
              <a:gd name="T21" fmla="*/ 1167847 h 1395"/>
              <a:gd name="T22" fmla="*/ 336652 w 1722"/>
              <a:gd name="T23" fmla="*/ 1152894 h 1395"/>
              <a:gd name="T24" fmla="*/ 194510 w 1722"/>
              <a:gd name="T25" fmla="*/ 1093081 h 1395"/>
              <a:gd name="T26" fmla="*/ 0 w 1722"/>
              <a:gd name="T27" fmla="*/ 1285977 h 1395"/>
              <a:gd name="T28" fmla="*/ 194510 w 1722"/>
              <a:gd name="T29" fmla="*/ 1478874 h 1395"/>
              <a:gd name="T30" fmla="*/ 338148 w 1722"/>
              <a:gd name="T31" fmla="*/ 1417566 h 1395"/>
              <a:gd name="T32" fmla="*/ 430915 w 1722"/>
              <a:gd name="T33" fmla="*/ 1402612 h 1395"/>
              <a:gd name="T34" fmla="*/ 490764 w 1722"/>
              <a:gd name="T35" fmla="*/ 1414575 h 1395"/>
              <a:gd name="T36" fmla="*/ 490764 w 1722"/>
              <a:gd name="T37" fmla="*/ 2085975 h 1395"/>
              <a:gd name="T38" fmla="*/ 2085748 w 1722"/>
              <a:gd name="T39" fmla="*/ 2085975 h 1395"/>
              <a:gd name="T40" fmla="*/ 2085748 w 1722"/>
              <a:gd name="T41" fmla="*/ 2085975 h 1395"/>
              <a:gd name="T42" fmla="*/ 2085748 w 1722"/>
              <a:gd name="T43" fmla="*/ 2085975 h 1395"/>
              <a:gd name="T44" fmla="*/ 2085748 w 1722"/>
              <a:gd name="T45" fmla="*/ 1419061 h 1395"/>
              <a:gd name="T46" fmla="*/ 2145597 w 1722"/>
              <a:gd name="T47" fmla="*/ 1408594 h 1395"/>
              <a:gd name="T48" fmla="*/ 2239860 w 1722"/>
              <a:gd name="T49" fmla="*/ 1422052 h 1395"/>
              <a:gd name="T50" fmla="*/ 2382002 w 1722"/>
              <a:gd name="T51" fmla="*/ 1483360 h 1395"/>
              <a:gd name="T52" fmla="*/ 2576512 w 1722"/>
              <a:gd name="T53" fmla="*/ 1290463 h 1395"/>
              <a:gd name="T54" fmla="*/ 2382002 w 1722"/>
              <a:gd name="T55" fmla="*/ 1097567 h 1395"/>
              <a:gd name="T56" fmla="*/ 2238364 w 1722"/>
              <a:gd name="T57" fmla="*/ 1158875 h 1395"/>
              <a:gd name="T58" fmla="*/ 2145597 w 1722"/>
              <a:gd name="T59" fmla="*/ 1173828 h 1395"/>
              <a:gd name="T60" fmla="*/ 2085748 w 1722"/>
              <a:gd name="T61" fmla="*/ 1161866 h 1395"/>
              <a:gd name="T62" fmla="*/ 2085748 w 1722"/>
              <a:gd name="T63" fmla="*/ 490466 h 1395"/>
              <a:gd name="T64" fmla="*/ 1419924 w 1722"/>
              <a:gd name="T65" fmla="*/ 490466 h 1395"/>
              <a:gd name="T66" fmla="*/ 1407955 w 1722"/>
              <a:gd name="T67" fmla="*/ 432148 h 1395"/>
              <a:gd name="T68" fmla="*/ 1422917 w 1722"/>
              <a:gd name="T69" fmla="*/ 337943 h 1395"/>
              <a:gd name="T70" fmla="*/ 1484262 w 1722"/>
              <a:gd name="T71" fmla="*/ 195887 h 1395"/>
              <a:gd name="T72" fmla="*/ 1291248 w 1722"/>
              <a:gd name="T73" fmla="*/ 0 h 1395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1722"/>
              <a:gd name="T112" fmla="*/ 0 h 1395"/>
              <a:gd name="T113" fmla="*/ 1722 w 1722"/>
              <a:gd name="T114" fmla="*/ 1395 h 1395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1722" h="1395">
                <a:moveTo>
                  <a:pt x="863" y="0"/>
                </a:moveTo>
                <a:cubicBezTo>
                  <a:pt x="791" y="0"/>
                  <a:pt x="734" y="58"/>
                  <a:pt x="734" y="131"/>
                </a:cubicBezTo>
                <a:cubicBezTo>
                  <a:pt x="734" y="168"/>
                  <a:pt x="749" y="202"/>
                  <a:pt x="775" y="226"/>
                </a:cubicBezTo>
                <a:cubicBezTo>
                  <a:pt x="780" y="245"/>
                  <a:pt x="784" y="266"/>
                  <a:pt x="784" y="289"/>
                </a:cubicBezTo>
                <a:cubicBezTo>
                  <a:pt x="784" y="307"/>
                  <a:pt x="781" y="319"/>
                  <a:pt x="777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774"/>
                  <a:pt x="328" y="774"/>
                  <a:pt x="328" y="774"/>
                </a:cubicBezTo>
                <a:cubicBezTo>
                  <a:pt x="319" y="778"/>
                  <a:pt x="307" y="781"/>
                  <a:pt x="288" y="781"/>
                </a:cubicBezTo>
                <a:cubicBezTo>
                  <a:pt x="266" y="781"/>
                  <a:pt x="245" y="776"/>
                  <a:pt x="225" y="771"/>
                </a:cubicBezTo>
                <a:cubicBezTo>
                  <a:pt x="202" y="746"/>
                  <a:pt x="168" y="731"/>
                  <a:pt x="130" y="731"/>
                </a:cubicBezTo>
                <a:cubicBezTo>
                  <a:pt x="58" y="731"/>
                  <a:pt x="0" y="788"/>
                  <a:pt x="0" y="860"/>
                </a:cubicBezTo>
                <a:cubicBezTo>
                  <a:pt x="0" y="931"/>
                  <a:pt x="58" y="989"/>
                  <a:pt x="130" y="989"/>
                </a:cubicBezTo>
                <a:cubicBezTo>
                  <a:pt x="168" y="989"/>
                  <a:pt x="202" y="973"/>
                  <a:pt x="226" y="948"/>
                </a:cubicBezTo>
                <a:cubicBezTo>
                  <a:pt x="245" y="943"/>
                  <a:pt x="266" y="938"/>
                  <a:pt x="288" y="938"/>
                </a:cubicBezTo>
                <a:cubicBezTo>
                  <a:pt x="307" y="938"/>
                  <a:pt x="319" y="941"/>
                  <a:pt x="328" y="946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949"/>
                  <a:pt x="1394" y="949"/>
                  <a:pt x="1394" y="949"/>
                </a:cubicBezTo>
                <a:cubicBezTo>
                  <a:pt x="1403" y="945"/>
                  <a:pt x="1416" y="942"/>
                  <a:pt x="1434" y="942"/>
                </a:cubicBezTo>
                <a:cubicBezTo>
                  <a:pt x="1456" y="942"/>
                  <a:pt x="1477" y="946"/>
                  <a:pt x="1497" y="951"/>
                </a:cubicBezTo>
                <a:cubicBezTo>
                  <a:pt x="1521" y="976"/>
                  <a:pt x="1554" y="992"/>
                  <a:pt x="1592" y="992"/>
                </a:cubicBezTo>
                <a:cubicBezTo>
                  <a:pt x="1664" y="992"/>
                  <a:pt x="1722" y="934"/>
                  <a:pt x="1722" y="863"/>
                </a:cubicBezTo>
                <a:cubicBezTo>
                  <a:pt x="1722" y="792"/>
                  <a:pt x="1664" y="734"/>
                  <a:pt x="1592" y="734"/>
                </a:cubicBezTo>
                <a:cubicBezTo>
                  <a:pt x="1554" y="734"/>
                  <a:pt x="1520" y="750"/>
                  <a:pt x="1496" y="775"/>
                </a:cubicBezTo>
                <a:cubicBezTo>
                  <a:pt x="1477" y="780"/>
                  <a:pt x="1456" y="785"/>
                  <a:pt x="1434" y="785"/>
                </a:cubicBezTo>
                <a:cubicBezTo>
                  <a:pt x="1416" y="785"/>
                  <a:pt x="1403" y="781"/>
                  <a:pt x="1394" y="777"/>
                </a:cubicBezTo>
                <a:cubicBezTo>
                  <a:pt x="1394" y="328"/>
                  <a:pt x="1394" y="328"/>
                  <a:pt x="1394" y="328"/>
                </a:cubicBezTo>
                <a:cubicBezTo>
                  <a:pt x="949" y="328"/>
                  <a:pt x="949" y="328"/>
                  <a:pt x="949" y="328"/>
                </a:cubicBezTo>
                <a:cubicBezTo>
                  <a:pt x="945" y="319"/>
                  <a:pt x="941" y="307"/>
                  <a:pt x="941" y="289"/>
                </a:cubicBezTo>
                <a:cubicBezTo>
                  <a:pt x="941" y="266"/>
                  <a:pt x="946" y="245"/>
                  <a:pt x="951" y="226"/>
                </a:cubicBezTo>
                <a:cubicBezTo>
                  <a:pt x="976" y="202"/>
                  <a:pt x="992" y="168"/>
                  <a:pt x="992" y="131"/>
                </a:cubicBezTo>
                <a:cubicBezTo>
                  <a:pt x="992" y="58"/>
                  <a:pt x="934" y="0"/>
                  <a:pt x="863" y="0"/>
                </a:cubicBezTo>
              </a:path>
            </a:pathLst>
          </a:cu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Text Box 394"/>
          <p:cNvSpPr txBox="1">
            <a:spLocks noChangeArrowheads="1"/>
          </p:cNvSpPr>
          <p:nvPr/>
        </p:nvSpPr>
        <p:spPr bwMode="auto">
          <a:xfrm>
            <a:off x="3744119" y="3834819"/>
            <a:ext cx="1600200" cy="3847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 err="1">
                <a:solidFill>
                  <a:schemeClr val="bg1"/>
                </a:solidFill>
                <a:latin typeface="+mj-lt"/>
                <a:ea typeface="굴림" charset="-127"/>
                <a:cs typeface="Arial" pitchFamily="34" charset="0"/>
              </a:rPr>
              <a:t>R</a:t>
            </a:r>
            <a:r>
              <a:rPr lang="en-US" sz="1600" b="1" kern="0" dirty="0" err="1" smtClean="0">
                <a:solidFill>
                  <a:schemeClr val="bg1"/>
                </a:solidFill>
                <a:latin typeface="+mj-lt"/>
                <a:ea typeface="굴림" charset="-127"/>
                <a:cs typeface="Arial" pitchFamily="34" charset="0"/>
              </a:rPr>
              <a:t>ecomposability</a:t>
            </a:r>
            <a:endParaRPr lang="en-US" sz="1600" i="1" kern="0" dirty="0">
              <a:solidFill>
                <a:schemeClr val="bg1"/>
              </a:solidFill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4" name="Text Box 394"/>
          <p:cNvSpPr txBox="1">
            <a:spLocks noChangeArrowheads="1"/>
          </p:cNvSpPr>
          <p:nvPr/>
        </p:nvSpPr>
        <p:spPr bwMode="auto">
          <a:xfrm>
            <a:off x="2185194" y="3850208"/>
            <a:ext cx="1562100" cy="3847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 smtClean="0">
                <a:latin typeface="+mj-lt"/>
                <a:ea typeface="굴림" charset="-127"/>
                <a:cs typeface="Arial" pitchFamily="34" charset="0"/>
              </a:rPr>
              <a:t>Interoperability</a:t>
            </a:r>
            <a:endParaRPr lang="en-US" sz="1600" i="1" kern="0" dirty="0"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6" name="Text Box 394"/>
          <p:cNvSpPr txBox="1">
            <a:spLocks noChangeArrowheads="1"/>
          </p:cNvSpPr>
          <p:nvPr/>
        </p:nvSpPr>
        <p:spPr bwMode="auto">
          <a:xfrm>
            <a:off x="5374979" y="3850208"/>
            <a:ext cx="1562100" cy="3847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 smtClean="0">
                <a:latin typeface="+mj-lt"/>
                <a:ea typeface="굴림" charset="-127"/>
                <a:cs typeface="Arial" pitchFamily="34" charset="0"/>
              </a:rPr>
              <a:t>Expandability</a:t>
            </a:r>
            <a:endParaRPr lang="en-US" sz="1600" i="1" kern="0" dirty="0"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5" name="Text Box 394"/>
          <p:cNvSpPr txBox="1">
            <a:spLocks noChangeArrowheads="1"/>
          </p:cNvSpPr>
          <p:nvPr/>
        </p:nvSpPr>
        <p:spPr bwMode="auto">
          <a:xfrm>
            <a:off x="604044" y="3850208"/>
            <a:ext cx="1562100" cy="3847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 err="1" smtClean="0">
                <a:latin typeface="+mj-lt"/>
                <a:ea typeface="굴림" charset="-127"/>
                <a:cs typeface="Arial" pitchFamily="34" charset="0"/>
              </a:rPr>
              <a:t>Encapsulability</a:t>
            </a:r>
            <a:endParaRPr lang="en-US" sz="1600" b="1" kern="0" dirty="0"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7" name="Text Box 394"/>
          <p:cNvSpPr txBox="1">
            <a:spLocks noChangeArrowheads="1"/>
          </p:cNvSpPr>
          <p:nvPr/>
        </p:nvSpPr>
        <p:spPr bwMode="auto">
          <a:xfrm>
            <a:off x="6976269" y="3850208"/>
            <a:ext cx="1562100" cy="3847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 smtClean="0">
                <a:latin typeface="+mj-lt"/>
                <a:ea typeface="굴림" charset="-127"/>
                <a:cs typeface="Arial" pitchFamily="34" charset="0"/>
              </a:rPr>
              <a:t>Autonomy</a:t>
            </a:r>
            <a:endParaRPr lang="en-US" sz="1600" i="1" kern="0" dirty="0"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9200" y="2195714"/>
            <a:ext cx="701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Monoliths don’t give you</a:t>
            </a:r>
          </a:p>
          <a:p>
            <a:pPr lvl="0"/>
            <a:endParaRPr lang="en-CA" sz="3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566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5" grpId="0"/>
      <p:bldP spid="1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1430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cs typeface="Arial" pitchFamily="34" charset="0"/>
              </a:rPr>
              <a:t>#2: Jigsaw – the concept</a:t>
            </a: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2395537" y="3249613"/>
            <a:ext cx="2082800" cy="2081212"/>
          </a:xfrm>
          <a:custGeom>
            <a:avLst/>
            <a:gdLst/>
            <a:ahLst/>
            <a:cxnLst>
              <a:cxn ang="0">
                <a:pos x="863" y="0"/>
              </a:cxn>
              <a:cxn ang="0">
                <a:pos x="734" y="131"/>
              </a:cxn>
              <a:cxn ang="0">
                <a:pos x="775" y="226"/>
              </a:cxn>
              <a:cxn ang="0">
                <a:pos x="785" y="289"/>
              </a:cxn>
              <a:cxn ang="0">
                <a:pos x="777" y="328"/>
              </a:cxn>
              <a:cxn ang="0">
                <a:pos x="328" y="328"/>
              </a:cxn>
              <a:cxn ang="0">
                <a:pos x="328" y="773"/>
              </a:cxn>
              <a:cxn ang="0">
                <a:pos x="289" y="781"/>
              </a:cxn>
              <a:cxn ang="0">
                <a:pos x="226" y="771"/>
              </a:cxn>
              <a:cxn ang="0">
                <a:pos x="131" y="731"/>
              </a:cxn>
              <a:cxn ang="0">
                <a:pos x="0" y="860"/>
              </a:cxn>
              <a:cxn ang="0">
                <a:pos x="131" y="989"/>
              </a:cxn>
              <a:cxn ang="0">
                <a:pos x="226" y="948"/>
              </a:cxn>
              <a:cxn ang="0">
                <a:pos x="289" y="938"/>
              </a:cxn>
              <a:cxn ang="0">
                <a:pos x="328" y="946"/>
              </a:cxn>
              <a:cxn ang="0">
                <a:pos x="328" y="1395"/>
              </a:cxn>
              <a:cxn ang="0">
                <a:pos x="328" y="1395"/>
              </a:cxn>
              <a:cxn ang="0">
                <a:pos x="328" y="1395"/>
              </a:cxn>
              <a:cxn ang="0">
                <a:pos x="1395" y="1395"/>
              </a:cxn>
              <a:cxn ang="0">
                <a:pos x="1395" y="946"/>
              </a:cxn>
              <a:cxn ang="0">
                <a:pos x="1355" y="938"/>
              </a:cxn>
              <a:cxn ang="0">
                <a:pos x="1293" y="948"/>
              </a:cxn>
              <a:cxn ang="0">
                <a:pos x="1197" y="989"/>
              </a:cxn>
              <a:cxn ang="0">
                <a:pos x="1067" y="860"/>
              </a:cxn>
              <a:cxn ang="0">
                <a:pos x="1197" y="731"/>
              </a:cxn>
              <a:cxn ang="0">
                <a:pos x="1292" y="771"/>
              </a:cxn>
              <a:cxn ang="0">
                <a:pos x="1355" y="781"/>
              </a:cxn>
              <a:cxn ang="0">
                <a:pos x="1395" y="773"/>
              </a:cxn>
              <a:cxn ang="0">
                <a:pos x="1395" y="328"/>
              </a:cxn>
              <a:cxn ang="0">
                <a:pos x="1395" y="328"/>
              </a:cxn>
              <a:cxn ang="0">
                <a:pos x="1395" y="328"/>
              </a:cxn>
              <a:cxn ang="0">
                <a:pos x="949" y="328"/>
              </a:cxn>
              <a:cxn ang="0">
                <a:pos x="941" y="289"/>
              </a:cxn>
              <a:cxn ang="0">
                <a:pos x="951" y="226"/>
              </a:cxn>
              <a:cxn ang="0">
                <a:pos x="992" y="131"/>
              </a:cxn>
              <a:cxn ang="0">
                <a:pos x="863" y="0"/>
              </a:cxn>
            </a:cxnLst>
            <a:rect l="0" t="0" r="r" b="b"/>
            <a:pathLst>
              <a:path w="1395" h="1395">
                <a:moveTo>
                  <a:pt x="863" y="0"/>
                </a:moveTo>
                <a:cubicBezTo>
                  <a:pt x="791" y="0"/>
                  <a:pt x="734" y="59"/>
                  <a:pt x="734" y="131"/>
                </a:cubicBezTo>
                <a:cubicBezTo>
                  <a:pt x="734" y="168"/>
                  <a:pt x="750" y="202"/>
                  <a:pt x="775" y="226"/>
                </a:cubicBezTo>
                <a:cubicBezTo>
                  <a:pt x="780" y="245"/>
                  <a:pt x="785" y="266"/>
                  <a:pt x="785" y="289"/>
                </a:cubicBezTo>
                <a:cubicBezTo>
                  <a:pt x="785" y="307"/>
                  <a:pt x="781" y="319"/>
                  <a:pt x="777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773"/>
                  <a:pt x="328" y="773"/>
                  <a:pt x="328" y="773"/>
                </a:cubicBezTo>
                <a:cubicBezTo>
                  <a:pt x="319" y="778"/>
                  <a:pt x="307" y="781"/>
                  <a:pt x="289" y="781"/>
                </a:cubicBezTo>
                <a:cubicBezTo>
                  <a:pt x="266" y="781"/>
                  <a:pt x="245" y="776"/>
                  <a:pt x="226" y="771"/>
                </a:cubicBezTo>
                <a:cubicBezTo>
                  <a:pt x="202" y="746"/>
                  <a:pt x="168" y="731"/>
                  <a:pt x="131" y="731"/>
                </a:cubicBezTo>
                <a:cubicBezTo>
                  <a:pt x="58" y="731"/>
                  <a:pt x="0" y="788"/>
                  <a:pt x="0" y="860"/>
                </a:cubicBezTo>
                <a:cubicBezTo>
                  <a:pt x="0" y="931"/>
                  <a:pt x="58" y="989"/>
                  <a:pt x="131" y="989"/>
                </a:cubicBezTo>
                <a:cubicBezTo>
                  <a:pt x="168" y="989"/>
                  <a:pt x="202" y="973"/>
                  <a:pt x="226" y="948"/>
                </a:cubicBezTo>
                <a:cubicBezTo>
                  <a:pt x="245" y="943"/>
                  <a:pt x="266" y="938"/>
                  <a:pt x="289" y="938"/>
                </a:cubicBezTo>
                <a:cubicBezTo>
                  <a:pt x="307" y="938"/>
                  <a:pt x="319" y="941"/>
                  <a:pt x="328" y="946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1395" y="1395"/>
                  <a:pt x="1395" y="1395"/>
                  <a:pt x="1395" y="1395"/>
                </a:cubicBezTo>
                <a:cubicBezTo>
                  <a:pt x="1395" y="946"/>
                  <a:pt x="1395" y="946"/>
                  <a:pt x="1395" y="946"/>
                </a:cubicBezTo>
                <a:cubicBezTo>
                  <a:pt x="1386" y="941"/>
                  <a:pt x="1374" y="938"/>
                  <a:pt x="1355" y="938"/>
                </a:cubicBezTo>
                <a:cubicBezTo>
                  <a:pt x="1333" y="938"/>
                  <a:pt x="1312" y="943"/>
                  <a:pt x="1293" y="948"/>
                </a:cubicBezTo>
                <a:cubicBezTo>
                  <a:pt x="1269" y="973"/>
                  <a:pt x="1235" y="989"/>
                  <a:pt x="1197" y="989"/>
                </a:cubicBezTo>
                <a:cubicBezTo>
                  <a:pt x="1125" y="989"/>
                  <a:pt x="1067" y="931"/>
                  <a:pt x="1067" y="860"/>
                </a:cubicBezTo>
                <a:cubicBezTo>
                  <a:pt x="1067" y="788"/>
                  <a:pt x="1125" y="731"/>
                  <a:pt x="1197" y="731"/>
                </a:cubicBezTo>
                <a:cubicBezTo>
                  <a:pt x="1235" y="731"/>
                  <a:pt x="1269" y="746"/>
                  <a:pt x="1292" y="771"/>
                </a:cubicBezTo>
                <a:cubicBezTo>
                  <a:pt x="1312" y="776"/>
                  <a:pt x="1333" y="781"/>
                  <a:pt x="1355" y="781"/>
                </a:cubicBezTo>
                <a:cubicBezTo>
                  <a:pt x="1374" y="781"/>
                  <a:pt x="1386" y="778"/>
                  <a:pt x="1395" y="773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1395" y="328"/>
                  <a:pt x="1395" y="328"/>
                  <a:pt x="1395" y="328"/>
                </a:cubicBezTo>
                <a:cubicBezTo>
                  <a:pt x="949" y="328"/>
                  <a:pt x="949" y="328"/>
                  <a:pt x="949" y="328"/>
                </a:cubicBezTo>
                <a:cubicBezTo>
                  <a:pt x="945" y="319"/>
                  <a:pt x="941" y="307"/>
                  <a:pt x="941" y="289"/>
                </a:cubicBezTo>
                <a:cubicBezTo>
                  <a:pt x="941" y="266"/>
                  <a:pt x="946" y="245"/>
                  <a:pt x="951" y="226"/>
                </a:cubicBezTo>
                <a:cubicBezTo>
                  <a:pt x="976" y="202"/>
                  <a:pt x="992" y="168"/>
                  <a:pt x="992" y="131"/>
                </a:cubicBezTo>
                <a:cubicBezTo>
                  <a:pt x="992" y="59"/>
                  <a:pt x="934" y="0"/>
                  <a:pt x="863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1295400" y="3249613"/>
            <a:ext cx="1592262" cy="2082800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1"/>
              </a:cxn>
              <a:cxn ang="0">
                <a:pos x="447" y="226"/>
              </a:cxn>
              <a:cxn ang="0">
                <a:pos x="457" y="289"/>
              </a:cxn>
              <a:cxn ang="0">
                <a:pos x="449" y="328"/>
              </a:cxn>
              <a:cxn ang="0">
                <a:pos x="0" y="328"/>
              </a:cxn>
              <a:cxn ang="0">
                <a:pos x="0" y="1395"/>
              </a:cxn>
              <a:cxn ang="0">
                <a:pos x="0" y="1395"/>
              </a:cxn>
              <a:cxn ang="0">
                <a:pos x="0" y="1395"/>
              </a:cxn>
              <a:cxn ang="0">
                <a:pos x="1067" y="1395"/>
              </a:cxn>
              <a:cxn ang="0">
                <a:pos x="1067" y="949"/>
              </a:cxn>
              <a:cxn ang="0">
                <a:pos x="1067" y="949"/>
              </a:cxn>
              <a:cxn ang="0">
                <a:pos x="1067" y="946"/>
              </a:cxn>
              <a:cxn ang="0">
                <a:pos x="1027" y="938"/>
              </a:cxn>
              <a:cxn ang="0">
                <a:pos x="965" y="948"/>
              </a:cxn>
              <a:cxn ang="0">
                <a:pos x="869" y="989"/>
              </a:cxn>
              <a:cxn ang="0">
                <a:pos x="739" y="860"/>
              </a:cxn>
              <a:cxn ang="0">
                <a:pos x="869" y="731"/>
              </a:cxn>
              <a:cxn ang="0">
                <a:pos x="965" y="771"/>
              </a:cxn>
              <a:cxn ang="0">
                <a:pos x="1027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9"/>
              </a:cxn>
              <a:cxn ang="0">
                <a:pos x="623" y="226"/>
              </a:cxn>
              <a:cxn ang="0">
                <a:pos x="664" y="131"/>
              </a:cxn>
              <a:cxn ang="0">
                <a:pos x="535" y="0"/>
              </a:cxn>
            </a:cxnLst>
            <a:rect l="0" t="0" r="r" b="b"/>
            <a:pathLst>
              <a:path w="1067" h="1395">
                <a:moveTo>
                  <a:pt x="535" y="0"/>
                </a:moveTo>
                <a:cubicBezTo>
                  <a:pt x="464" y="0"/>
                  <a:pt x="406" y="59"/>
                  <a:pt x="406" y="131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9"/>
                </a:cubicBezTo>
                <a:cubicBezTo>
                  <a:pt x="457" y="307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1067" y="1395"/>
                  <a:pt x="1067" y="1395"/>
                  <a:pt x="1067" y="1395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6"/>
                  <a:pt x="1067" y="946"/>
                  <a:pt x="1067" y="946"/>
                </a:cubicBezTo>
                <a:cubicBezTo>
                  <a:pt x="1058" y="941"/>
                  <a:pt x="1046" y="938"/>
                  <a:pt x="1027" y="938"/>
                </a:cubicBezTo>
                <a:cubicBezTo>
                  <a:pt x="1005" y="938"/>
                  <a:pt x="984" y="943"/>
                  <a:pt x="965" y="948"/>
                </a:cubicBezTo>
                <a:cubicBezTo>
                  <a:pt x="941" y="973"/>
                  <a:pt x="907" y="989"/>
                  <a:pt x="869" y="989"/>
                </a:cubicBezTo>
                <a:cubicBezTo>
                  <a:pt x="797" y="989"/>
                  <a:pt x="739" y="931"/>
                  <a:pt x="739" y="860"/>
                </a:cubicBezTo>
                <a:cubicBezTo>
                  <a:pt x="739" y="788"/>
                  <a:pt x="797" y="731"/>
                  <a:pt x="869" y="731"/>
                </a:cubicBezTo>
                <a:cubicBezTo>
                  <a:pt x="907" y="731"/>
                  <a:pt x="941" y="746"/>
                  <a:pt x="965" y="771"/>
                </a:cubicBezTo>
                <a:cubicBezTo>
                  <a:pt x="984" y="776"/>
                  <a:pt x="1005" y="781"/>
                  <a:pt x="1027" y="781"/>
                </a:cubicBezTo>
                <a:cubicBezTo>
                  <a:pt x="1046" y="781"/>
                  <a:pt x="1058" y="778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7"/>
                  <a:pt x="614" y="289"/>
                </a:cubicBezTo>
                <a:cubicBezTo>
                  <a:pt x="614" y="266"/>
                  <a:pt x="618" y="245"/>
                  <a:pt x="623" y="226"/>
                </a:cubicBezTo>
                <a:cubicBezTo>
                  <a:pt x="648" y="202"/>
                  <a:pt x="664" y="168"/>
                  <a:pt x="664" y="131"/>
                </a:cubicBezTo>
                <a:cubicBezTo>
                  <a:pt x="664" y="59"/>
                  <a:pt x="606" y="0"/>
                  <a:pt x="535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3987800" y="3248025"/>
            <a:ext cx="2576512" cy="2085975"/>
          </a:xfrm>
          <a:custGeom>
            <a:avLst/>
            <a:gdLst>
              <a:gd name="T0" fmla="*/ 1291248 w 1722"/>
              <a:gd name="T1" fmla="*/ 0 h 1395"/>
              <a:gd name="T2" fmla="*/ 1098235 w 1722"/>
              <a:gd name="T3" fmla="*/ 195887 h 1395"/>
              <a:gd name="T4" fmla="*/ 1159580 w 1722"/>
              <a:gd name="T5" fmla="*/ 337943 h 1395"/>
              <a:gd name="T6" fmla="*/ 1173046 w 1722"/>
              <a:gd name="T7" fmla="*/ 432148 h 1395"/>
              <a:gd name="T8" fmla="*/ 1162573 w 1722"/>
              <a:gd name="T9" fmla="*/ 490466 h 1395"/>
              <a:gd name="T10" fmla="*/ 490764 w 1722"/>
              <a:gd name="T11" fmla="*/ 490466 h 1395"/>
              <a:gd name="T12" fmla="*/ 490764 w 1722"/>
              <a:gd name="T13" fmla="*/ 490466 h 1395"/>
              <a:gd name="T14" fmla="*/ 490764 w 1722"/>
              <a:gd name="T15" fmla="*/ 490466 h 1395"/>
              <a:gd name="T16" fmla="*/ 490764 w 1722"/>
              <a:gd name="T17" fmla="*/ 490466 h 1395"/>
              <a:gd name="T18" fmla="*/ 490764 w 1722"/>
              <a:gd name="T19" fmla="*/ 1157380 h 1395"/>
              <a:gd name="T20" fmla="*/ 430915 w 1722"/>
              <a:gd name="T21" fmla="*/ 1167847 h 1395"/>
              <a:gd name="T22" fmla="*/ 336652 w 1722"/>
              <a:gd name="T23" fmla="*/ 1152894 h 1395"/>
              <a:gd name="T24" fmla="*/ 194510 w 1722"/>
              <a:gd name="T25" fmla="*/ 1093081 h 1395"/>
              <a:gd name="T26" fmla="*/ 0 w 1722"/>
              <a:gd name="T27" fmla="*/ 1285977 h 1395"/>
              <a:gd name="T28" fmla="*/ 194510 w 1722"/>
              <a:gd name="T29" fmla="*/ 1478874 h 1395"/>
              <a:gd name="T30" fmla="*/ 338148 w 1722"/>
              <a:gd name="T31" fmla="*/ 1417566 h 1395"/>
              <a:gd name="T32" fmla="*/ 430915 w 1722"/>
              <a:gd name="T33" fmla="*/ 1402612 h 1395"/>
              <a:gd name="T34" fmla="*/ 490764 w 1722"/>
              <a:gd name="T35" fmla="*/ 1414575 h 1395"/>
              <a:gd name="T36" fmla="*/ 490764 w 1722"/>
              <a:gd name="T37" fmla="*/ 2085975 h 1395"/>
              <a:gd name="T38" fmla="*/ 2085748 w 1722"/>
              <a:gd name="T39" fmla="*/ 2085975 h 1395"/>
              <a:gd name="T40" fmla="*/ 2085748 w 1722"/>
              <a:gd name="T41" fmla="*/ 2085975 h 1395"/>
              <a:gd name="T42" fmla="*/ 2085748 w 1722"/>
              <a:gd name="T43" fmla="*/ 2085975 h 1395"/>
              <a:gd name="T44" fmla="*/ 2085748 w 1722"/>
              <a:gd name="T45" fmla="*/ 1419061 h 1395"/>
              <a:gd name="T46" fmla="*/ 2145597 w 1722"/>
              <a:gd name="T47" fmla="*/ 1408594 h 1395"/>
              <a:gd name="T48" fmla="*/ 2239860 w 1722"/>
              <a:gd name="T49" fmla="*/ 1422052 h 1395"/>
              <a:gd name="T50" fmla="*/ 2382002 w 1722"/>
              <a:gd name="T51" fmla="*/ 1483360 h 1395"/>
              <a:gd name="T52" fmla="*/ 2576512 w 1722"/>
              <a:gd name="T53" fmla="*/ 1290463 h 1395"/>
              <a:gd name="T54" fmla="*/ 2382002 w 1722"/>
              <a:gd name="T55" fmla="*/ 1097567 h 1395"/>
              <a:gd name="T56" fmla="*/ 2238364 w 1722"/>
              <a:gd name="T57" fmla="*/ 1158875 h 1395"/>
              <a:gd name="T58" fmla="*/ 2145597 w 1722"/>
              <a:gd name="T59" fmla="*/ 1173828 h 1395"/>
              <a:gd name="T60" fmla="*/ 2085748 w 1722"/>
              <a:gd name="T61" fmla="*/ 1161866 h 1395"/>
              <a:gd name="T62" fmla="*/ 2085748 w 1722"/>
              <a:gd name="T63" fmla="*/ 490466 h 1395"/>
              <a:gd name="T64" fmla="*/ 1419924 w 1722"/>
              <a:gd name="T65" fmla="*/ 490466 h 1395"/>
              <a:gd name="T66" fmla="*/ 1407955 w 1722"/>
              <a:gd name="T67" fmla="*/ 432148 h 1395"/>
              <a:gd name="T68" fmla="*/ 1422917 w 1722"/>
              <a:gd name="T69" fmla="*/ 337943 h 1395"/>
              <a:gd name="T70" fmla="*/ 1484262 w 1722"/>
              <a:gd name="T71" fmla="*/ 195887 h 1395"/>
              <a:gd name="T72" fmla="*/ 1291248 w 1722"/>
              <a:gd name="T73" fmla="*/ 0 h 1395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1722"/>
              <a:gd name="T112" fmla="*/ 0 h 1395"/>
              <a:gd name="T113" fmla="*/ 1722 w 1722"/>
              <a:gd name="T114" fmla="*/ 1395 h 1395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1722" h="1395">
                <a:moveTo>
                  <a:pt x="863" y="0"/>
                </a:moveTo>
                <a:cubicBezTo>
                  <a:pt x="791" y="0"/>
                  <a:pt x="734" y="58"/>
                  <a:pt x="734" y="131"/>
                </a:cubicBezTo>
                <a:cubicBezTo>
                  <a:pt x="734" y="168"/>
                  <a:pt x="749" y="202"/>
                  <a:pt x="775" y="226"/>
                </a:cubicBezTo>
                <a:cubicBezTo>
                  <a:pt x="780" y="245"/>
                  <a:pt x="784" y="266"/>
                  <a:pt x="784" y="289"/>
                </a:cubicBezTo>
                <a:cubicBezTo>
                  <a:pt x="784" y="307"/>
                  <a:pt x="781" y="319"/>
                  <a:pt x="777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328"/>
                  <a:pt x="328" y="328"/>
                  <a:pt x="328" y="328"/>
                </a:cubicBezTo>
                <a:cubicBezTo>
                  <a:pt x="328" y="774"/>
                  <a:pt x="328" y="774"/>
                  <a:pt x="328" y="774"/>
                </a:cubicBezTo>
                <a:cubicBezTo>
                  <a:pt x="319" y="778"/>
                  <a:pt x="307" y="781"/>
                  <a:pt x="288" y="781"/>
                </a:cubicBezTo>
                <a:cubicBezTo>
                  <a:pt x="266" y="781"/>
                  <a:pt x="245" y="776"/>
                  <a:pt x="225" y="771"/>
                </a:cubicBezTo>
                <a:cubicBezTo>
                  <a:pt x="202" y="746"/>
                  <a:pt x="168" y="731"/>
                  <a:pt x="130" y="731"/>
                </a:cubicBezTo>
                <a:cubicBezTo>
                  <a:pt x="58" y="731"/>
                  <a:pt x="0" y="788"/>
                  <a:pt x="0" y="860"/>
                </a:cubicBezTo>
                <a:cubicBezTo>
                  <a:pt x="0" y="931"/>
                  <a:pt x="58" y="989"/>
                  <a:pt x="130" y="989"/>
                </a:cubicBezTo>
                <a:cubicBezTo>
                  <a:pt x="168" y="989"/>
                  <a:pt x="202" y="973"/>
                  <a:pt x="226" y="948"/>
                </a:cubicBezTo>
                <a:cubicBezTo>
                  <a:pt x="245" y="943"/>
                  <a:pt x="266" y="938"/>
                  <a:pt x="288" y="938"/>
                </a:cubicBezTo>
                <a:cubicBezTo>
                  <a:pt x="307" y="938"/>
                  <a:pt x="319" y="941"/>
                  <a:pt x="328" y="946"/>
                </a:cubicBezTo>
                <a:cubicBezTo>
                  <a:pt x="328" y="1395"/>
                  <a:pt x="328" y="1395"/>
                  <a:pt x="328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1395"/>
                  <a:pt x="1394" y="1395"/>
                  <a:pt x="1394" y="1395"/>
                </a:cubicBezTo>
                <a:cubicBezTo>
                  <a:pt x="1394" y="949"/>
                  <a:pt x="1394" y="949"/>
                  <a:pt x="1394" y="949"/>
                </a:cubicBezTo>
                <a:cubicBezTo>
                  <a:pt x="1403" y="945"/>
                  <a:pt x="1416" y="942"/>
                  <a:pt x="1434" y="942"/>
                </a:cubicBezTo>
                <a:cubicBezTo>
                  <a:pt x="1456" y="942"/>
                  <a:pt x="1477" y="946"/>
                  <a:pt x="1497" y="951"/>
                </a:cubicBezTo>
                <a:cubicBezTo>
                  <a:pt x="1521" y="976"/>
                  <a:pt x="1554" y="992"/>
                  <a:pt x="1592" y="992"/>
                </a:cubicBezTo>
                <a:cubicBezTo>
                  <a:pt x="1664" y="992"/>
                  <a:pt x="1722" y="934"/>
                  <a:pt x="1722" y="863"/>
                </a:cubicBezTo>
                <a:cubicBezTo>
                  <a:pt x="1722" y="792"/>
                  <a:pt x="1664" y="734"/>
                  <a:pt x="1592" y="734"/>
                </a:cubicBezTo>
                <a:cubicBezTo>
                  <a:pt x="1554" y="734"/>
                  <a:pt x="1520" y="750"/>
                  <a:pt x="1496" y="775"/>
                </a:cubicBezTo>
                <a:cubicBezTo>
                  <a:pt x="1477" y="780"/>
                  <a:pt x="1456" y="785"/>
                  <a:pt x="1434" y="785"/>
                </a:cubicBezTo>
                <a:cubicBezTo>
                  <a:pt x="1416" y="785"/>
                  <a:pt x="1403" y="781"/>
                  <a:pt x="1394" y="777"/>
                </a:cubicBezTo>
                <a:cubicBezTo>
                  <a:pt x="1394" y="328"/>
                  <a:pt x="1394" y="328"/>
                  <a:pt x="1394" y="328"/>
                </a:cubicBezTo>
                <a:cubicBezTo>
                  <a:pt x="949" y="328"/>
                  <a:pt x="949" y="328"/>
                  <a:pt x="949" y="328"/>
                </a:cubicBezTo>
                <a:cubicBezTo>
                  <a:pt x="945" y="319"/>
                  <a:pt x="941" y="307"/>
                  <a:pt x="941" y="289"/>
                </a:cubicBezTo>
                <a:cubicBezTo>
                  <a:pt x="941" y="266"/>
                  <a:pt x="946" y="245"/>
                  <a:pt x="951" y="226"/>
                </a:cubicBezTo>
                <a:cubicBezTo>
                  <a:pt x="976" y="202"/>
                  <a:pt x="992" y="168"/>
                  <a:pt x="992" y="131"/>
                </a:cubicBezTo>
                <a:cubicBezTo>
                  <a:pt x="992" y="58"/>
                  <a:pt x="934" y="0"/>
                  <a:pt x="863" y="0"/>
                </a:cubicBezTo>
              </a:path>
            </a:pathLst>
          </a:cu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Text Box 394"/>
          <p:cNvSpPr txBox="1">
            <a:spLocks noChangeArrowheads="1"/>
          </p:cNvSpPr>
          <p:nvPr/>
        </p:nvSpPr>
        <p:spPr bwMode="auto">
          <a:xfrm>
            <a:off x="4470400" y="3781073"/>
            <a:ext cx="1600200" cy="63094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>
                <a:solidFill>
                  <a:schemeClr val="bg1"/>
                </a:solidFill>
                <a:latin typeface="+mj-lt"/>
                <a:ea typeface="굴림" charset="-127"/>
                <a:cs typeface="Arial" pitchFamily="34" charset="0"/>
              </a:rPr>
              <a:t>Strong encapsulation</a:t>
            </a:r>
            <a:endParaRPr lang="en-US" sz="1600" i="1" kern="0" dirty="0">
              <a:solidFill>
                <a:schemeClr val="bg1"/>
              </a:solidFill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4" name="Text Box 394"/>
          <p:cNvSpPr txBox="1">
            <a:spLocks noChangeArrowheads="1"/>
          </p:cNvSpPr>
          <p:nvPr/>
        </p:nvSpPr>
        <p:spPr bwMode="auto">
          <a:xfrm>
            <a:off x="2890837" y="3757875"/>
            <a:ext cx="1562100" cy="5693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kern="0" dirty="0">
                <a:latin typeface="+mj-lt"/>
                <a:ea typeface="굴림" charset="-127"/>
                <a:cs typeface="Arial" pitchFamily="34" charset="0"/>
              </a:rPr>
              <a:t>Reliable interoperability</a:t>
            </a:r>
            <a:endParaRPr lang="en-US" sz="1400" i="1" kern="0" dirty="0">
              <a:latin typeface="+mj-lt"/>
              <a:ea typeface="굴림" charset="-127"/>
              <a:cs typeface="Arial" pitchFamily="34" charset="0"/>
            </a:endParaRPr>
          </a:p>
        </p:txBody>
      </p:sp>
      <p:sp>
        <p:nvSpPr>
          <p:cNvPr id="15" name="Text Box 394"/>
          <p:cNvSpPr txBox="1">
            <a:spLocks noChangeArrowheads="1"/>
          </p:cNvSpPr>
          <p:nvPr/>
        </p:nvSpPr>
        <p:spPr bwMode="auto">
          <a:xfrm>
            <a:off x="1309687" y="3757876"/>
            <a:ext cx="1562100" cy="5693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kern="0" dirty="0">
                <a:latin typeface="+mj-lt"/>
                <a:ea typeface="굴림" charset="-127"/>
                <a:cs typeface="Arial" pitchFamily="34" charset="0"/>
              </a:rPr>
              <a:t>Manifest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kern="0" dirty="0">
                <a:latin typeface="+mj-lt"/>
                <a:ea typeface="굴림" charset="-127"/>
                <a:cs typeface="Arial" pitchFamily="34" charset="0"/>
              </a:rPr>
              <a:t>of interoperability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19200" y="2195714"/>
            <a:ext cx="701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Modularity must also consider</a:t>
            </a:r>
          </a:p>
        </p:txBody>
      </p:sp>
      <p:sp>
        <p:nvSpPr>
          <p:cNvPr id="21" name="Freeform 8"/>
          <p:cNvSpPr>
            <a:spLocks/>
          </p:cNvSpPr>
          <p:nvPr/>
        </p:nvSpPr>
        <p:spPr bwMode="auto">
          <a:xfrm flipH="1">
            <a:off x="6102350" y="3249613"/>
            <a:ext cx="1593850" cy="2084387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1"/>
              </a:cxn>
              <a:cxn ang="0">
                <a:pos x="447" y="226"/>
              </a:cxn>
              <a:cxn ang="0">
                <a:pos x="457" y="289"/>
              </a:cxn>
              <a:cxn ang="0">
                <a:pos x="449" y="328"/>
              </a:cxn>
              <a:cxn ang="0">
                <a:pos x="0" y="328"/>
              </a:cxn>
              <a:cxn ang="0">
                <a:pos x="0" y="1395"/>
              </a:cxn>
              <a:cxn ang="0">
                <a:pos x="0" y="1395"/>
              </a:cxn>
              <a:cxn ang="0">
                <a:pos x="0" y="1395"/>
              </a:cxn>
              <a:cxn ang="0">
                <a:pos x="1067" y="1395"/>
              </a:cxn>
              <a:cxn ang="0">
                <a:pos x="1067" y="949"/>
              </a:cxn>
              <a:cxn ang="0">
                <a:pos x="1067" y="949"/>
              </a:cxn>
              <a:cxn ang="0">
                <a:pos x="1067" y="946"/>
              </a:cxn>
              <a:cxn ang="0">
                <a:pos x="1027" y="938"/>
              </a:cxn>
              <a:cxn ang="0">
                <a:pos x="965" y="948"/>
              </a:cxn>
              <a:cxn ang="0">
                <a:pos x="869" y="989"/>
              </a:cxn>
              <a:cxn ang="0">
                <a:pos x="739" y="860"/>
              </a:cxn>
              <a:cxn ang="0">
                <a:pos x="869" y="731"/>
              </a:cxn>
              <a:cxn ang="0">
                <a:pos x="965" y="771"/>
              </a:cxn>
              <a:cxn ang="0">
                <a:pos x="1027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9"/>
              </a:cxn>
              <a:cxn ang="0">
                <a:pos x="623" y="226"/>
              </a:cxn>
              <a:cxn ang="0">
                <a:pos x="664" y="131"/>
              </a:cxn>
              <a:cxn ang="0">
                <a:pos x="535" y="0"/>
              </a:cxn>
            </a:cxnLst>
            <a:rect l="0" t="0" r="r" b="b"/>
            <a:pathLst>
              <a:path w="1067" h="1395">
                <a:moveTo>
                  <a:pt x="535" y="0"/>
                </a:moveTo>
                <a:cubicBezTo>
                  <a:pt x="464" y="0"/>
                  <a:pt x="406" y="59"/>
                  <a:pt x="406" y="131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9"/>
                </a:cubicBezTo>
                <a:cubicBezTo>
                  <a:pt x="457" y="307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0" y="1395"/>
                  <a:pt x="0" y="1395"/>
                  <a:pt x="0" y="1395"/>
                </a:cubicBezTo>
                <a:cubicBezTo>
                  <a:pt x="1067" y="1395"/>
                  <a:pt x="1067" y="1395"/>
                  <a:pt x="1067" y="1395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9"/>
                  <a:pt x="1067" y="949"/>
                  <a:pt x="1067" y="949"/>
                </a:cubicBezTo>
                <a:cubicBezTo>
                  <a:pt x="1067" y="946"/>
                  <a:pt x="1067" y="946"/>
                  <a:pt x="1067" y="946"/>
                </a:cubicBezTo>
                <a:cubicBezTo>
                  <a:pt x="1058" y="941"/>
                  <a:pt x="1046" y="938"/>
                  <a:pt x="1027" y="938"/>
                </a:cubicBezTo>
                <a:cubicBezTo>
                  <a:pt x="1005" y="938"/>
                  <a:pt x="984" y="943"/>
                  <a:pt x="965" y="948"/>
                </a:cubicBezTo>
                <a:cubicBezTo>
                  <a:pt x="941" y="973"/>
                  <a:pt x="907" y="989"/>
                  <a:pt x="869" y="989"/>
                </a:cubicBezTo>
                <a:cubicBezTo>
                  <a:pt x="797" y="989"/>
                  <a:pt x="739" y="931"/>
                  <a:pt x="739" y="860"/>
                </a:cubicBezTo>
                <a:cubicBezTo>
                  <a:pt x="739" y="788"/>
                  <a:pt x="797" y="731"/>
                  <a:pt x="869" y="731"/>
                </a:cubicBezTo>
                <a:cubicBezTo>
                  <a:pt x="907" y="731"/>
                  <a:pt x="941" y="746"/>
                  <a:pt x="965" y="771"/>
                </a:cubicBezTo>
                <a:cubicBezTo>
                  <a:pt x="984" y="776"/>
                  <a:pt x="1005" y="781"/>
                  <a:pt x="1027" y="781"/>
                </a:cubicBezTo>
                <a:cubicBezTo>
                  <a:pt x="1046" y="781"/>
                  <a:pt x="1058" y="778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7"/>
                  <a:pt x="614" y="289"/>
                </a:cubicBezTo>
                <a:cubicBezTo>
                  <a:pt x="614" y="266"/>
                  <a:pt x="618" y="245"/>
                  <a:pt x="623" y="226"/>
                </a:cubicBezTo>
                <a:cubicBezTo>
                  <a:pt x="648" y="202"/>
                  <a:pt x="664" y="168"/>
                  <a:pt x="664" y="131"/>
                </a:cubicBezTo>
                <a:cubicBezTo>
                  <a:pt x="664" y="59"/>
                  <a:pt x="606" y="0"/>
                  <a:pt x="535" y="0"/>
                </a:cubicBezTo>
              </a:path>
            </a:pathLst>
          </a:cu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sz="1700" dirty="0">
              <a:solidFill>
                <a:prstClr val="white"/>
              </a:solidFill>
              <a:latin typeface="Calibri"/>
            </a:endParaRPr>
          </a:p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16" name="Text Box 394"/>
          <p:cNvSpPr txBox="1">
            <a:spLocks noChangeArrowheads="1"/>
          </p:cNvSpPr>
          <p:nvPr/>
        </p:nvSpPr>
        <p:spPr bwMode="auto">
          <a:xfrm>
            <a:off x="6134100" y="3808749"/>
            <a:ext cx="1562100" cy="63094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tIns="9144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kern="0" dirty="0">
                <a:latin typeface="+mj-lt"/>
                <a:ea typeface="굴림" charset="-127"/>
                <a:cs typeface="Arial" pitchFamily="34" charset="0"/>
              </a:rPr>
              <a:t>Footprint scaling</a:t>
            </a:r>
            <a:endParaRPr lang="en-US" sz="1600" i="1" kern="0" dirty="0">
              <a:latin typeface="+mj-lt"/>
              <a:ea typeface="굴림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3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</a:t>
            </a:r>
            <a:r>
              <a:rPr lang="mr-IN" dirty="0">
                <a:cs typeface="Arial" pitchFamily="34" charset="0"/>
              </a:rPr>
              <a:t>–</a:t>
            </a:r>
            <a:r>
              <a:rPr lang="en-US" dirty="0">
                <a:cs typeface="Arial" pitchFamily="34" charset="0"/>
              </a:rPr>
              <a:t> the concept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What does Jigsaw give you?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663230419"/>
              </p:ext>
            </p:extLst>
          </p:nvPr>
        </p:nvGraphicFramePr>
        <p:xfrm>
          <a:off x="2209800" y="2965087"/>
          <a:ext cx="6598558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209800" y="488855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Self-describing modules</a:t>
            </a:r>
          </a:p>
        </p:txBody>
      </p:sp>
      <p:cxnSp>
        <p:nvCxnSpPr>
          <p:cNvPr id="9" name="Straight Connector 8"/>
          <p:cNvCxnSpPr/>
          <p:nvPr/>
        </p:nvCxnSpPr>
        <p:spPr>
          <a:xfrm rot="5400000" flipH="1">
            <a:off x="5944394" y="4351940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98858" y="4908431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Less classes to load, faster startup time</a:t>
            </a:r>
          </a:p>
        </p:txBody>
      </p:sp>
      <p:cxnSp>
        <p:nvCxnSpPr>
          <p:cNvPr id="11" name="Straight Connector 10"/>
          <p:cNvCxnSpPr/>
          <p:nvPr/>
        </p:nvCxnSpPr>
        <p:spPr>
          <a:xfrm rot="5400000" flipH="1">
            <a:off x="7696994" y="4351940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448300" y="488855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Access-limiting semantics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 flipH="1">
            <a:off x="4376730" y="4383226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90950" y="488855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Fidelity across building phases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49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rot="5400000" flipH="1">
            <a:off x="2743994" y="4384800"/>
            <a:ext cx="457200" cy="1588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80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C5C9942-116C-40CF-8A3B-056CD2837B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BC5C9942-116C-40CF-8A3B-056CD2837B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D18279A-2DFB-4FE6-B6AF-003D3FC6F2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graphicEl>
                                              <a:dgm id="{DD18279A-2DFB-4FE6-B6AF-003D3FC6F2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8BC982F-EE18-46A6-88BC-D5AA38B79C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A8BC982F-EE18-46A6-88BC-D5AA38B79C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ED79BD0-53F0-4A81-9EFC-06B1FF127D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graphicEl>
                                              <a:dgm id="{BED79BD0-53F0-4A81-9EFC-06B1FF127D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  <p:bldP spid="7" grpId="0"/>
      <p:bldP spid="10" grpId="0"/>
      <p:bldP spid="12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/>
          <p:cNvGraphicFramePr/>
          <p:nvPr>
            <p:extLst>
              <p:ext uri="{D42A27DB-BD31-4B8C-83A1-F6EECF244321}">
                <p14:modId xmlns:p14="http://schemas.microsoft.com/office/powerpoint/2010/main" val="4015367335"/>
              </p:ext>
            </p:extLst>
          </p:nvPr>
        </p:nvGraphicFramePr>
        <p:xfrm>
          <a:off x="1676400" y="2382406"/>
          <a:ext cx="573405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9DAB3369-7666-44EB-AEA9-5FA9440DB40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1268602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Themes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62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F92FD412-1281-4DB2-840C-869830975F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graphicEl>
                                              <a:dgm id="{F92FD412-1281-4DB2-840C-869830975F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E476E57B-14E1-454B-BD38-AE02A8E0A8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graphicEl>
                                              <a:dgm id="{E476E57B-14E1-454B-BD38-AE02A8E0A8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A342CCBB-86C0-4C58-BA6F-F9DE67D068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>
                                            <p:graphicEl>
                                              <a:dgm id="{A342CCBB-86C0-4C58-BA6F-F9DE67D068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C79860F5-AB98-B143-8541-0E345E771E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>
                                            <p:graphicEl>
                                              <a:dgm id="{C79860F5-AB98-B143-8541-0E345E771EB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E9F1A56-4C21-344B-B0D1-F523DB263F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>
                                            <p:graphicEl>
                                              <a:dgm id="{1E9F1A56-4C21-344B-B0D1-F523DB263F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E26EA55-6BFE-49EF-8CAD-204DE987C5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>
                                            <p:graphicEl>
                                              <a:dgm id="{5E26EA55-6BFE-49EF-8CAD-204DE987C5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58B9584C-46BD-4381-9601-87B888E66C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>
                                            <p:graphicEl>
                                              <a:dgm id="{58B9584C-46BD-4381-9601-87B888E66C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07DC8961-A058-4F67-A65B-3B6096BC3C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>
                                            <p:graphicEl>
                                              <a:dgm id="{07DC8961-A058-4F67-A65B-3B6096BC3C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10B314DF-973F-4CEC-98B0-243373DAF2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>
                                            <p:graphicEl>
                                              <a:dgm id="{10B314DF-973F-4CEC-98B0-243373DAF2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3CCCFC03-8024-4CFA-90FB-6BE7C7925E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>
                                            <p:graphicEl>
                                              <a:dgm id="{3CCCFC03-8024-4CFA-90FB-6BE7C7925E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graphicEl>
                                              <a:dgm id="{04D9F402-ECB1-4398-B58A-3494CDF5E3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>
                                            <p:graphicEl>
                                              <a:dgm id="{04D9F402-ECB1-4398-B58A-3494CDF5E3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Sub>
          <a:bldDgm bld="one"/>
        </p:bldSub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</a:t>
            </a:r>
            <a:r>
              <a:rPr lang="mr-IN" dirty="0">
                <a:cs typeface="Arial" pitchFamily="34" charset="0"/>
              </a:rPr>
              <a:t>–</a:t>
            </a:r>
            <a:r>
              <a:rPr lang="en-US" dirty="0">
                <a:cs typeface="Arial" pitchFamily="34" charset="0"/>
              </a:rPr>
              <a:t> the concept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What does Jigsaw give you?</a:t>
            </a:r>
          </a:p>
          <a:p>
            <a:pPr lvl="0" algn="ctr"/>
            <a:endParaRPr lang="en-CA" sz="3200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850" y="3569676"/>
            <a:ext cx="3028950" cy="186396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21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</a:t>
            </a:r>
            <a:r>
              <a:rPr lang="mr-IN" dirty="0">
                <a:cs typeface="Arial" pitchFamily="34" charset="0"/>
              </a:rPr>
              <a:t>–</a:t>
            </a:r>
            <a:r>
              <a:rPr lang="en-US" dirty="0">
                <a:cs typeface="Arial" pitchFamily="34" charset="0"/>
              </a:rPr>
              <a:t> the concept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How is modularity offered?</a:t>
            </a:r>
          </a:p>
          <a:p>
            <a:pPr lvl="0" algn="ctr"/>
            <a:endParaRPr lang="en-CA" sz="32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CA" sz="2800" dirty="0"/>
              <a:t>Declaratively via module-</a:t>
            </a:r>
            <a:r>
              <a:rPr lang="en-CA" sz="2800" dirty="0" err="1"/>
              <a:t>info.java</a:t>
            </a:r>
            <a:endParaRPr lang="en-CA" sz="2800" dirty="0"/>
          </a:p>
          <a:p>
            <a:pPr marL="285750" indent="-285750">
              <a:buFont typeface="Arial"/>
              <a:buChar char="•"/>
            </a:pPr>
            <a:r>
              <a:rPr lang="en-CA" sz="2800" dirty="0"/>
              <a:t>Modules are a new unit of compilation</a:t>
            </a:r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One-to-one with </a:t>
            </a:r>
            <a:r>
              <a:rPr lang="en-CA" sz="2800" dirty="0" smtClean="0"/>
              <a:t>root package</a:t>
            </a:r>
            <a:endParaRPr lang="en-CA" sz="2800" dirty="0"/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Defined by reverse domain at top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1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– the concept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81200"/>
            <a:ext cx="6096000" cy="451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8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– the concept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Module-</a:t>
            </a:r>
            <a:r>
              <a:rPr lang="en-US" sz="3200" dirty="0" err="1"/>
              <a:t>info.java</a:t>
            </a:r>
            <a:endParaRPr lang="en-US" sz="3200" dirty="0"/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module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com.javaone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exports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com.javaone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module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		requires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com.javaone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exports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com.confoo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module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		requires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lvl="0"/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6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</a:t>
            </a:r>
            <a:r>
              <a:rPr lang="mr-IN" dirty="0">
                <a:cs typeface="Arial" pitchFamily="34" charset="0"/>
              </a:rPr>
              <a:t>–</a:t>
            </a:r>
            <a:r>
              <a:rPr lang="en-US" dirty="0">
                <a:cs typeface="Arial" pitchFamily="34" charset="0"/>
              </a:rPr>
              <a:t> the concept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4093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How is modularity offered?</a:t>
            </a:r>
          </a:p>
          <a:p>
            <a:pPr lvl="0" algn="ctr"/>
            <a:endParaRPr lang="en-CA" sz="32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CA" sz="2800" dirty="0"/>
              <a:t>New syntax to express dependencies:</a:t>
            </a:r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Exports</a:t>
            </a:r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Export </a:t>
            </a:r>
            <a:r>
              <a:rPr lang="mr-IN" sz="2800" dirty="0"/>
              <a:t>…</a:t>
            </a:r>
            <a:r>
              <a:rPr lang="en-CA" sz="2800" dirty="0"/>
              <a:t> to </a:t>
            </a:r>
            <a:r>
              <a:rPr lang="mr-IN" sz="2800" dirty="0"/>
              <a:t>…</a:t>
            </a:r>
            <a:endParaRPr lang="en-CA" sz="2800" dirty="0"/>
          </a:p>
          <a:p>
            <a:pPr marL="742950" lvl="1" indent="-285750">
              <a:buFont typeface="Arial"/>
              <a:buChar char="•"/>
            </a:pPr>
            <a:r>
              <a:rPr lang="en-CA" sz="2800" dirty="0" smtClean="0"/>
              <a:t>Requires [transitive] [static]</a:t>
            </a:r>
            <a:endParaRPr lang="en-CA" sz="2800" dirty="0"/>
          </a:p>
          <a:p>
            <a:pPr marL="742950" lvl="1" indent="-285750">
              <a:buFont typeface="Arial"/>
              <a:buChar char="•"/>
            </a:pPr>
            <a:r>
              <a:rPr lang="en-CA" sz="2800" dirty="0" smtClean="0"/>
              <a:t>Uses</a:t>
            </a:r>
            <a:endParaRPr lang="en-CA" sz="2800" dirty="0"/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Provides </a:t>
            </a:r>
            <a:r>
              <a:rPr lang="mr-IN" sz="2800" dirty="0"/>
              <a:t>…</a:t>
            </a:r>
            <a:r>
              <a:rPr lang="en-CA" sz="2800" dirty="0"/>
              <a:t> with</a:t>
            </a:r>
            <a:r>
              <a:rPr lang="mr-IN" sz="2800" dirty="0" smtClean="0"/>
              <a:t>…</a:t>
            </a:r>
            <a:endParaRPr lang="en-CA" sz="2800" dirty="0" smtClean="0"/>
          </a:p>
          <a:p>
            <a:pPr marL="742950" lvl="1" indent="-285750">
              <a:buFont typeface="Arial"/>
              <a:buChar char="•"/>
            </a:pPr>
            <a:r>
              <a:rPr lang="en-CA" sz="2800" dirty="0" smtClean="0"/>
              <a:t>Opens</a:t>
            </a:r>
            <a:endParaRPr lang="en-CA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5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– the concept</a:t>
            </a:r>
          </a:p>
        </p:txBody>
      </p:sp>
      <p:pic>
        <p:nvPicPr>
          <p:cNvPr id="2" name="Picture 1" descr="jdk-dependenc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8226"/>
            <a:ext cx="9144000" cy="3124374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114800" y="2362200"/>
            <a:ext cx="914400" cy="38100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114800" y="3429000"/>
            <a:ext cx="914400" cy="38100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114800" y="3810000"/>
            <a:ext cx="914400" cy="38100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114800" y="4526280"/>
            <a:ext cx="914400" cy="38100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#2: Jigsaw </a:t>
            </a:r>
            <a:r>
              <a:rPr lang="mr-IN" dirty="0">
                <a:cs typeface="Arial" pitchFamily="34" charset="0"/>
              </a:rPr>
              <a:t>–</a:t>
            </a:r>
            <a:r>
              <a:rPr lang="en-US" dirty="0">
                <a:cs typeface="Arial" pitchFamily="34" charset="0"/>
              </a:rPr>
              <a:t> the concept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What about backward compatibility?</a:t>
            </a:r>
          </a:p>
          <a:p>
            <a:pPr lvl="0" algn="ctr"/>
            <a:endParaRPr lang="en-CA" sz="32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CA" sz="2800" dirty="0"/>
              <a:t>Can still use </a:t>
            </a:r>
            <a:r>
              <a:rPr lang="en-CA" sz="2800" dirty="0" err="1"/>
              <a:t>classpaths</a:t>
            </a:r>
            <a:r>
              <a:rPr lang="en-CA" sz="2800" dirty="0"/>
              <a:t> and ignore modules</a:t>
            </a:r>
          </a:p>
          <a:p>
            <a:pPr marL="285750" indent="-285750">
              <a:buFont typeface="Arial"/>
              <a:buChar char="•"/>
            </a:pPr>
            <a:r>
              <a:rPr lang="en-CA" sz="2800" dirty="0"/>
              <a:t>Can combine both</a:t>
            </a:r>
          </a:p>
          <a:p>
            <a:pPr marL="285750" indent="-285750">
              <a:buFont typeface="Arial"/>
              <a:buChar char="•"/>
            </a:pPr>
            <a:r>
              <a:rPr lang="en-CA" sz="2800" dirty="0" err="1"/>
              <a:t>Unmodularized</a:t>
            </a:r>
            <a:r>
              <a:rPr lang="en-CA" sz="2800" dirty="0"/>
              <a:t> code -&gt; Unnamed module:</a:t>
            </a:r>
          </a:p>
          <a:p>
            <a:pPr marL="742950" lvl="1" indent="-285750">
              <a:buFont typeface="Arial"/>
              <a:buChar char="•"/>
            </a:pPr>
            <a:r>
              <a:rPr lang="en-CA" sz="2800" dirty="0"/>
              <a:t>Free-for-all</a:t>
            </a:r>
          </a:p>
          <a:p>
            <a:pPr marL="742950" lvl="1" indent="-285750">
              <a:buFont typeface="Arial"/>
              <a:buChar char="•"/>
            </a:pPr>
            <a:endParaRPr lang="en-CA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756001"/>
            <a:ext cx="1495425" cy="920262"/>
          </a:xfrm>
          <a:prstGeom prst="rect">
            <a:avLst/>
          </a:prstGeom>
        </p:spPr>
      </p:pic>
      <p:sp>
        <p:nvSpPr>
          <p:cNvPr id="7" name="Arrow: Down 6"/>
          <p:cNvSpPr/>
          <p:nvPr/>
        </p:nvSpPr>
        <p:spPr>
          <a:xfrm rot="19032533">
            <a:off x="4346291" y="4408400"/>
            <a:ext cx="1524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4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8200" y="3200400"/>
            <a:ext cx="7467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  <a:cs typeface="Arial" pitchFamily="34" charset="0"/>
              </a:rPr>
              <a:t>#1: Jigsaw – the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35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>
            <a:off x="2344737" y="2133600"/>
            <a:ext cx="2757488" cy="2005013"/>
          </a:xfrm>
          <a:custGeom>
            <a:avLst/>
            <a:gdLst/>
            <a:ahLst/>
            <a:cxnLst>
              <a:cxn ang="0">
                <a:pos x="374" y="188"/>
              </a:cxn>
              <a:cxn ang="0">
                <a:pos x="394" y="200"/>
              </a:cxn>
              <a:cxn ang="0">
                <a:pos x="423" y="158"/>
              </a:cxn>
              <a:cxn ang="0">
                <a:pos x="394" y="115"/>
              </a:cxn>
              <a:cxn ang="0">
                <a:pos x="376" y="125"/>
              </a:cxn>
              <a:cxn ang="0">
                <a:pos x="373" y="129"/>
              </a:cxn>
              <a:cxn ang="0">
                <a:pos x="364" y="135"/>
              </a:cxn>
              <a:cxn ang="0">
                <a:pos x="357" y="133"/>
              </a:cxn>
              <a:cxn ang="0">
                <a:pos x="357" y="133"/>
              </a:cxn>
              <a:cxn ang="0">
                <a:pos x="357" y="133"/>
              </a:cxn>
              <a:cxn ang="0">
                <a:pos x="356" y="133"/>
              </a:cxn>
              <a:cxn ang="0">
                <a:pos x="356" y="0"/>
              </a:cxn>
              <a:cxn ang="0">
                <a:pos x="178" y="0"/>
              </a:cxn>
              <a:cxn ang="0">
                <a:pos x="0" y="308"/>
              </a:cxn>
              <a:cxn ang="0">
                <a:pos x="156" y="308"/>
              </a:cxn>
              <a:cxn ang="0">
                <a:pos x="158" y="301"/>
              </a:cxn>
              <a:cxn ang="0">
                <a:pos x="152" y="292"/>
              </a:cxn>
              <a:cxn ang="0">
                <a:pos x="148" y="289"/>
              </a:cxn>
              <a:cxn ang="0">
                <a:pos x="138" y="271"/>
              </a:cxn>
              <a:cxn ang="0">
                <a:pos x="181" y="242"/>
              </a:cxn>
              <a:cxn ang="0">
                <a:pos x="223" y="271"/>
              </a:cxn>
              <a:cxn ang="0">
                <a:pos x="211" y="291"/>
              </a:cxn>
              <a:cxn ang="0">
                <a:pos x="204" y="302"/>
              </a:cxn>
              <a:cxn ang="0">
                <a:pos x="206" y="308"/>
              </a:cxn>
              <a:cxn ang="0">
                <a:pos x="356" y="308"/>
              </a:cxn>
              <a:cxn ang="0">
                <a:pos x="356" y="183"/>
              </a:cxn>
              <a:cxn ang="0">
                <a:pos x="357" y="183"/>
              </a:cxn>
              <a:cxn ang="0">
                <a:pos x="357" y="183"/>
              </a:cxn>
              <a:cxn ang="0">
                <a:pos x="357" y="183"/>
              </a:cxn>
              <a:cxn ang="0">
                <a:pos x="363" y="181"/>
              </a:cxn>
              <a:cxn ang="0">
                <a:pos x="374" y="188"/>
              </a:cxn>
            </a:cxnLst>
            <a:rect l="0" t="0" r="r" b="b"/>
            <a:pathLst>
              <a:path w="423" h="308">
                <a:moveTo>
                  <a:pt x="374" y="188"/>
                </a:moveTo>
                <a:cubicBezTo>
                  <a:pt x="376" y="191"/>
                  <a:pt x="386" y="200"/>
                  <a:pt x="394" y="200"/>
                </a:cubicBezTo>
                <a:cubicBezTo>
                  <a:pt x="410" y="200"/>
                  <a:pt x="423" y="181"/>
                  <a:pt x="423" y="158"/>
                </a:cubicBezTo>
                <a:cubicBezTo>
                  <a:pt x="423" y="134"/>
                  <a:pt x="410" y="115"/>
                  <a:pt x="394" y="115"/>
                </a:cubicBezTo>
                <a:cubicBezTo>
                  <a:pt x="387" y="115"/>
                  <a:pt x="381" y="119"/>
                  <a:pt x="376" y="125"/>
                </a:cubicBezTo>
                <a:cubicBezTo>
                  <a:pt x="375" y="127"/>
                  <a:pt x="374" y="128"/>
                  <a:pt x="373" y="129"/>
                </a:cubicBezTo>
                <a:cubicBezTo>
                  <a:pt x="371" y="132"/>
                  <a:pt x="367" y="135"/>
                  <a:pt x="364" y="135"/>
                </a:cubicBezTo>
                <a:cubicBezTo>
                  <a:pt x="361" y="135"/>
                  <a:pt x="359" y="134"/>
                  <a:pt x="357" y="133"/>
                </a:cubicBezTo>
                <a:cubicBezTo>
                  <a:pt x="357" y="133"/>
                  <a:pt x="357" y="133"/>
                  <a:pt x="357" y="133"/>
                </a:cubicBezTo>
                <a:cubicBezTo>
                  <a:pt x="357" y="133"/>
                  <a:pt x="357" y="133"/>
                  <a:pt x="357" y="133"/>
                </a:cubicBezTo>
                <a:cubicBezTo>
                  <a:pt x="357" y="133"/>
                  <a:pt x="357" y="133"/>
                  <a:pt x="356" y="133"/>
                </a:cubicBezTo>
                <a:cubicBezTo>
                  <a:pt x="356" y="0"/>
                  <a:pt x="356" y="0"/>
                  <a:pt x="356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0" y="308"/>
                  <a:pt x="0" y="308"/>
                  <a:pt x="0" y="308"/>
                </a:cubicBezTo>
                <a:cubicBezTo>
                  <a:pt x="156" y="308"/>
                  <a:pt x="156" y="308"/>
                  <a:pt x="156" y="308"/>
                </a:cubicBezTo>
                <a:cubicBezTo>
                  <a:pt x="157" y="306"/>
                  <a:pt x="158" y="304"/>
                  <a:pt x="158" y="301"/>
                </a:cubicBezTo>
                <a:cubicBezTo>
                  <a:pt x="158" y="298"/>
                  <a:pt x="155" y="294"/>
                  <a:pt x="152" y="292"/>
                </a:cubicBezTo>
                <a:cubicBezTo>
                  <a:pt x="151" y="291"/>
                  <a:pt x="149" y="290"/>
                  <a:pt x="148" y="289"/>
                </a:cubicBezTo>
                <a:cubicBezTo>
                  <a:pt x="142" y="284"/>
                  <a:pt x="138" y="278"/>
                  <a:pt x="138" y="271"/>
                </a:cubicBezTo>
                <a:cubicBezTo>
                  <a:pt x="138" y="255"/>
                  <a:pt x="157" y="242"/>
                  <a:pt x="181" y="242"/>
                </a:cubicBezTo>
                <a:cubicBezTo>
                  <a:pt x="204" y="242"/>
                  <a:pt x="223" y="255"/>
                  <a:pt x="223" y="271"/>
                </a:cubicBezTo>
                <a:cubicBezTo>
                  <a:pt x="223" y="279"/>
                  <a:pt x="214" y="289"/>
                  <a:pt x="211" y="291"/>
                </a:cubicBezTo>
                <a:cubicBezTo>
                  <a:pt x="208" y="293"/>
                  <a:pt x="204" y="298"/>
                  <a:pt x="204" y="302"/>
                </a:cubicBezTo>
                <a:cubicBezTo>
                  <a:pt x="204" y="304"/>
                  <a:pt x="205" y="306"/>
                  <a:pt x="206" y="308"/>
                </a:cubicBezTo>
                <a:cubicBezTo>
                  <a:pt x="356" y="308"/>
                  <a:pt x="356" y="308"/>
                  <a:pt x="356" y="308"/>
                </a:cubicBezTo>
                <a:cubicBezTo>
                  <a:pt x="356" y="183"/>
                  <a:pt x="356" y="183"/>
                  <a:pt x="356" y="183"/>
                </a:cubicBezTo>
                <a:cubicBezTo>
                  <a:pt x="357" y="183"/>
                  <a:pt x="357" y="183"/>
                  <a:pt x="357" y="183"/>
                </a:cubicBezTo>
                <a:cubicBezTo>
                  <a:pt x="357" y="183"/>
                  <a:pt x="357" y="183"/>
                  <a:pt x="357" y="183"/>
                </a:cubicBezTo>
                <a:cubicBezTo>
                  <a:pt x="357" y="183"/>
                  <a:pt x="357" y="183"/>
                  <a:pt x="357" y="183"/>
                </a:cubicBezTo>
                <a:cubicBezTo>
                  <a:pt x="359" y="182"/>
                  <a:pt x="361" y="181"/>
                  <a:pt x="363" y="181"/>
                </a:cubicBezTo>
                <a:cubicBezTo>
                  <a:pt x="367" y="181"/>
                  <a:pt x="372" y="185"/>
                  <a:pt x="374" y="188"/>
                </a:cubicBezTo>
                <a:close/>
              </a:path>
            </a:pathLst>
          </a:custGeom>
          <a:solidFill>
            <a:schemeClr val="tx2"/>
          </a:solidFill>
          <a:ln w="285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algn="ctr">
              <a:defRPr/>
            </a:pPr>
            <a:endParaRPr lang="en-US" sz="2800" dirty="0">
              <a:solidFill>
                <a:schemeClr val="bg1"/>
              </a:solidFill>
              <a:latin typeface="Arial" pitchFamily="34" charset="0"/>
            </a:endParaRPr>
          </a:p>
        </p:txBody>
      </p:sp>
      <p:sp>
        <p:nvSpPr>
          <p:cNvPr id="3" name="Freeform 7"/>
          <p:cNvSpPr>
            <a:spLocks/>
          </p:cNvSpPr>
          <p:nvPr/>
        </p:nvSpPr>
        <p:spPr bwMode="auto">
          <a:xfrm>
            <a:off x="2344737" y="3708400"/>
            <a:ext cx="2319338" cy="2451100"/>
          </a:xfrm>
          <a:custGeom>
            <a:avLst/>
            <a:gdLst/>
            <a:ahLst/>
            <a:cxnLst>
              <a:cxn ang="0">
                <a:pos x="340" y="256"/>
              </a:cxn>
              <a:cxn ang="0">
                <a:pos x="320" y="269"/>
              </a:cxn>
              <a:cxn ang="0">
                <a:pos x="292" y="226"/>
              </a:cxn>
              <a:cxn ang="0">
                <a:pos x="320" y="183"/>
              </a:cxn>
              <a:cxn ang="0">
                <a:pos x="339" y="194"/>
              </a:cxn>
              <a:cxn ang="0">
                <a:pos x="341" y="197"/>
              </a:cxn>
              <a:cxn ang="0">
                <a:pos x="351" y="203"/>
              </a:cxn>
              <a:cxn ang="0">
                <a:pos x="356" y="202"/>
              </a:cxn>
              <a:cxn ang="0">
                <a:pos x="356" y="67"/>
              </a:cxn>
              <a:cxn ang="0">
                <a:pos x="206" y="67"/>
              </a:cxn>
              <a:cxn ang="0">
                <a:pos x="206" y="66"/>
              </a:cxn>
              <a:cxn ang="0">
                <a:pos x="206" y="66"/>
              </a:cxn>
              <a:cxn ang="0">
                <a:pos x="206" y="66"/>
              </a:cxn>
              <a:cxn ang="0">
                <a:pos x="204" y="60"/>
              </a:cxn>
              <a:cxn ang="0">
                <a:pos x="211" y="49"/>
              </a:cxn>
              <a:cxn ang="0">
                <a:pos x="223" y="29"/>
              </a:cxn>
              <a:cxn ang="0">
                <a:pos x="181" y="0"/>
              </a:cxn>
              <a:cxn ang="0">
                <a:pos x="138" y="29"/>
              </a:cxn>
              <a:cxn ang="0">
                <a:pos x="148" y="47"/>
              </a:cxn>
              <a:cxn ang="0">
                <a:pos x="152" y="50"/>
              </a:cxn>
              <a:cxn ang="0">
                <a:pos x="158" y="59"/>
              </a:cxn>
              <a:cxn ang="0">
                <a:pos x="156" y="66"/>
              </a:cxn>
              <a:cxn ang="0">
                <a:pos x="156" y="66"/>
              </a:cxn>
              <a:cxn ang="0">
                <a:pos x="156" y="66"/>
              </a:cxn>
              <a:cxn ang="0">
                <a:pos x="156" y="67"/>
              </a:cxn>
              <a:cxn ang="0">
                <a:pos x="0" y="67"/>
              </a:cxn>
              <a:cxn ang="0">
                <a:pos x="178" y="376"/>
              </a:cxn>
              <a:cxn ang="0">
                <a:pos x="356" y="376"/>
              </a:cxn>
              <a:cxn ang="0">
                <a:pos x="356" y="251"/>
              </a:cxn>
              <a:cxn ang="0">
                <a:pos x="351" y="249"/>
              </a:cxn>
              <a:cxn ang="0">
                <a:pos x="340" y="256"/>
              </a:cxn>
            </a:cxnLst>
            <a:rect l="0" t="0" r="r" b="b"/>
            <a:pathLst>
              <a:path w="356" h="376">
                <a:moveTo>
                  <a:pt x="340" y="256"/>
                </a:moveTo>
                <a:cubicBezTo>
                  <a:pt x="338" y="259"/>
                  <a:pt x="329" y="269"/>
                  <a:pt x="320" y="269"/>
                </a:cubicBezTo>
                <a:cubicBezTo>
                  <a:pt x="305" y="269"/>
                  <a:pt x="292" y="249"/>
                  <a:pt x="292" y="226"/>
                </a:cubicBezTo>
                <a:cubicBezTo>
                  <a:pt x="292" y="202"/>
                  <a:pt x="305" y="183"/>
                  <a:pt x="320" y="183"/>
                </a:cubicBezTo>
                <a:cubicBezTo>
                  <a:pt x="327" y="183"/>
                  <a:pt x="334" y="187"/>
                  <a:pt x="339" y="194"/>
                </a:cubicBezTo>
                <a:cubicBezTo>
                  <a:pt x="340" y="195"/>
                  <a:pt x="340" y="196"/>
                  <a:pt x="341" y="197"/>
                </a:cubicBezTo>
                <a:cubicBezTo>
                  <a:pt x="344" y="200"/>
                  <a:pt x="347" y="203"/>
                  <a:pt x="351" y="203"/>
                </a:cubicBezTo>
                <a:cubicBezTo>
                  <a:pt x="353" y="203"/>
                  <a:pt x="355" y="202"/>
                  <a:pt x="356" y="202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5" y="64"/>
                  <a:pt x="204" y="62"/>
                  <a:pt x="204" y="60"/>
                </a:cubicBezTo>
                <a:cubicBezTo>
                  <a:pt x="204" y="56"/>
                  <a:pt x="208" y="51"/>
                  <a:pt x="211" y="49"/>
                </a:cubicBezTo>
                <a:cubicBezTo>
                  <a:pt x="214" y="47"/>
                  <a:pt x="223" y="37"/>
                  <a:pt x="223" y="29"/>
                </a:cubicBezTo>
                <a:cubicBezTo>
                  <a:pt x="223" y="13"/>
                  <a:pt x="204" y="0"/>
                  <a:pt x="181" y="0"/>
                </a:cubicBezTo>
                <a:cubicBezTo>
                  <a:pt x="157" y="0"/>
                  <a:pt x="138" y="13"/>
                  <a:pt x="138" y="29"/>
                </a:cubicBezTo>
                <a:cubicBezTo>
                  <a:pt x="138" y="36"/>
                  <a:pt x="142" y="42"/>
                  <a:pt x="148" y="47"/>
                </a:cubicBezTo>
                <a:cubicBezTo>
                  <a:pt x="149" y="48"/>
                  <a:pt x="151" y="49"/>
                  <a:pt x="152" y="50"/>
                </a:cubicBezTo>
                <a:cubicBezTo>
                  <a:pt x="155" y="52"/>
                  <a:pt x="158" y="56"/>
                  <a:pt x="158" y="59"/>
                </a:cubicBezTo>
                <a:cubicBezTo>
                  <a:pt x="158" y="62"/>
                  <a:pt x="157" y="64"/>
                  <a:pt x="156" y="66"/>
                </a:cubicBezTo>
                <a:cubicBezTo>
                  <a:pt x="156" y="66"/>
                  <a:pt x="156" y="66"/>
                  <a:pt x="156" y="66"/>
                </a:cubicBezTo>
                <a:cubicBezTo>
                  <a:pt x="156" y="66"/>
                  <a:pt x="156" y="66"/>
                  <a:pt x="156" y="66"/>
                </a:cubicBezTo>
                <a:cubicBezTo>
                  <a:pt x="156" y="66"/>
                  <a:pt x="156" y="67"/>
                  <a:pt x="156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178" y="376"/>
                  <a:pt x="178" y="376"/>
                  <a:pt x="178" y="376"/>
                </a:cubicBezTo>
                <a:cubicBezTo>
                  <a:pt x="356" y="376"/>
                  <a:pt x="356" y="376"/>
                  <a:pt x="356" y="376"/>
                </a:cubicBezTo>
                <a:cubicBezTo>
                  <a:pt x="356" y="251"/>
                  <a:pt x="356" y="251"/>
                  <a:pt x="356" y="251"/>
                </a:cubicBezTo>
                <a:cubicBezTo>
                  <a:pt x="355" y="250"/>
                  <a:pt x="353" y="249"/>
                  <a:pt x="351" y="249"/>
                </a:cubicBezTo>
                <a:cubicBezTo>
                  <a:pt x="348" y="249"/>
                  <a:pt x="343" y="253"/>
                  <a:pt x="340" y="256"/>
                </a:cubicBezTo>
                <a:close/>
              </a:path>
            </a:pathLst>
          </a:custGeom>
          <a:solidFill>
            <a:srgbClr val="547DF2"/>
          </a:solidFill>
          <a:ln w="285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pitchFamily="34" charset="0"/>
            </a:endParaRPr>
          </a:p>
        </p:txBody>
      </p:sp>
      <p:sp>
        <p:nvSpPr>
          <p:cNvPr id="4" name="Freeform 8"/>
          <p:cNvSpPr>
            <a:spLocks/>
          </p:cNvSpPr>
          <p:nvPr/>
        </p:nvSpPr>
        <p:spPr bwMode="auto">
          <a:xfrm>
            <a:off x="4248150" y="4146550"/>
            <a:ext cx="2743200" cy="2012950"/>
          </a:xfrm>
          <a:custGeom>
            <a:avLst/>
            <a:gdLst>
              <a:gd name="T0" fmla="*/ 265 w 421"/>
              <a:gd name="T1" fmla="*/ 0 h 309"/>
              <a:gd name="T2" fmla="*/ 264 w 421"/>
              <a:gd name="T3" fmla="*/ 5 h 309"/>
              <a:gd name="T4" fmla="*/ 270 w 421"/>
              <a:gd name="T5" fmla="*/ 16 h 309"/>
              <a:gd name="T6" fmla="*/ 283 w 421"/>
              <a:gd name="T7" fmla="*/ 36 h 309"/>
              <a:gd name="T8" fmla="*/ 240 w 421"/>
              <a:gd name="T9" fmla="*/ 65 h 309"/>
              <a:gd name="T10" fmla="*/ 198 w 421"/>
              <a:gd name="T11" fmla="*/ 36 h 309"/>
              <a:gd name="T12" fmla="*/ 208 w 421"/>
              <a:gd name="T13" fmla="*/ 18 h 309"/>
              <a:gd name="T14" fmla="*/ 212 w 421"/>
              <a:gd name="T15" fmla="*/ 15 h 309"/>
              <a:gd name="T16" fmla="*/ 217 w 421"/>
              <a:gd name="T17" fmla="*/ 6 h 309"/>
              <a:gd name="T18" fmla="*/ 216 w 421"/>
              <a:gd name="T19" fmla="*/ 0 h 309"/>
              <a:gd name="T20" fmla="*/ 65 w 421"/>
              <a:gd name="T21" fmla="*/ 0 h 309"/>
              <a:gd name="T22" fmla="*/ 65 w 421"/>
              <a:gd name="T23" fmla="*/ 135 h 309"/>
              <a:gd name="T24" fmla="*/ 64 w 421"/>
              <a:gd name="T25" fmla="*/ 135 h 309"/>
              <a:gd name="T26" fmla="*/ 59 w 421"/>
              <a:gd name="T27" fmla="*/ 136 h 309"/>
              <a:gd name="T28" fmla="*/ 49 w 421"/>
              <a:gd name="T29" fmla="*/ 130 h 309"/>
              <a:gd name="T30" fmla="*/ 47 w 421"/>
              <a:gd name="T31" fmla="*/ 127 h 309"/>
              <a:gd name="T32" fmla="*/ 28 w 421"/>
              <a:gd name="T33" fmla="*/ 116 h 309"/>
              <a:gd name="T34" fmla="*/ 0 w 421"/>
              <a:gd name="T35" fmla="*/ 159 h 309"/>
              <a:gd name="T36" fmla="*/ 28 w 421"/>
              <a:gd name="T37" fmla="*/ 202 h 309"/>
              <a:gd name="T38" fmla="*/ 48 w 421"/>
              <a:gd name="T39" fmla="*/ 189 h 309"/>
              <a:gd name="T40" fmla="*/ 59 w 421"/>
              <a:gd name="T41" fmla="*/ 182 h 309"/>
              <a:gd name="T42" fmla="*/ 64 w 421"/>
              <a:gd name="T43" fmla="*/ 184 h 309"/>
              <a:gd name="T44" fmla="*/ 65 w 421"/>
              <a:gd name="T45" fmla="*/ 184 h 309"/>
              <a:gd name="T46" fmla="*/ 65 w 421"/>
              <a:gd name="T47" fmla="*/ 309 h 309"/>
              <a:gd name="T48" fmla="*/ 243 w 421"/>
              <a:gd name="T49" fmla="*/ 309 h 309"/>
              <a:gd name="T50" fmla="*/ 421 w 421"/>
              <a:gd name="T51" fmla="*/ 0 h 309"/>
              <a:gd name="T52" fmla="*/ 265 w 421"/>
              <a:gd name="T53" fmla="*/ 0 h 309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421"/>
              <a:gd name="T82" fmla="*/ 0 h 309"/>
              <a:gd name="T83" fmla="*/ 421 w 421"/>
              <a:gd name="T84" fmla="*/ 309 h 309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421" h="309">
                <a:moveTo>
                  <a:pt x="265" y="0"/>
                </a:moveTo>
                <a:cubicBezTo>
                  <a:pt x="264" y="2"/>
                  <a:pt x="264" y="3"/>
                  <a:pt x="264" y="5"/>
                </a:cubicBezTo>
                <a:cubicBezTo>
                  <a:pt x="264" y="9"/>
                  <a:pt x="267" y="14"/>
                  <a:pt x="270" y="16"/>
                </a:cubicBezTo>
                <a:cubicBezTo>
                  <a:pt x="273" y="18"/>
                  <a:pt x="283" y="28"/>
                  <a:pt x="283" y="36"/>
                </a:cubicBezTo>
                <a:cubicBezTo>
                  <a:pt x="283" y="52"/>
                  <a:pt x="264" y="65"/>
                  <a:pt x="240" y="65"/>
                </a:cubicBezTo>
                <a:cubicBezTo>
                  <a:pt x="217" y="65"/>
                  <a:pt x="198" y="52"/>
                  <a:pt x="198" y="36"/>
                </a:cubicBezTo>
                <a:cubicBezTo>
                  <a:pt x="198" y="29"/>
                  <a:pt x="201" y="23"/>
                  <a:pt x="208" y="18"/>
                </a:cubicBezTo>
                <a:cubicBezTo>
                  <a:pt x="209" y="17"/>
                  <a:pt x="210" y="16"/>
                  <a:pt x="212" y="15"/>
                </a:cubicBezTo>
                <a:cubicBezTo>
                  <a:pt x="214" y="13"/>
                  <a:pt x="217" y="9"/>
                  <a:pt x="217" y="6"/>
                </a:cubicBezTo>
                <a:cubicBezTo>
                  <a:pt x="217" y="3"/>
                  <a:pt x="217" y="1"/>
                  <a:pt x="21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5" y="135"/>
                  <a:pt x="65" y="135"/>
                  <a:pt x="65" y="135"/>
                </a:cubicBezTo>
                <a:cubicBezTo>
                  <a:pt x="65" y="135"/>
                  <a:pt x="65" y="135"/>
                  <a:pt x="64" y="135"/>
                </a:cubicBezTo>
                <a:cubicBezTo>
                  <a:pt x="63" y="135"/>
                  <a:pt x="61" y="136"/>
                  <a:pt x="59" y="136"/>
                </a:cubicBezTo>
                <a:cubicBezTo>
                  <a:pt x="55" y="136"/>
                  <a:pt x="52" y="133"/>
                  <a:pt x="49" y="130"/>
                </a:cubicBezTo>
                <a:cubicBezTo>
                  <a:pt x="48" y="129"/>
                  <a:pt x="48" y="128"/>
                  <a:pt x="47" y="127"/>
                </a:cubicBezTo>
                <a:cubicBezTo>
                  <a:pt x="42" y="120"/>
                  <a:pt x="35" y="116"/>
                  <a:pt x="28" y="116"/>
                </a:cubicBezTo>
                <a:cubicBezTo>
                  <a:pt x="13" y="116"/>
                  <a:pt x="0" y="135"/>
                  <a:pt x="0" y="159"/>
                </a:cubicBezTo>
                <a:cubicBezTo>
                  <a:pt x="0" y="182"/>
                  <a:pt x="13" y="202"/>
                  <a:pt x="28" y="202"/>
                </a:cubicBezTo>
                <a:cubicBezTo>
                  <a:pt x="37" y="202"/>
                  <a:pt x="46" y="192"/>
                  <a:pt x="48" y="189"/>
                </a:cubicBezTo>
                <a:cubicBezTo>
                  <a:pt x="51" y="186"/>
                  <a:pt x="56" y="182"/>
                  <a:pt x="59" y="182"/>
                </a:cubicBezTo>
                <a:cubicBezTo>
                  <a:pt x="61" y="182"/>
                  <a:pt x="63" y="183"/>
                  <a:pt x="64" y="184"/>
                </a:cubicBezTo>
                <a:cubicBezTo>
                  <a:pt x="65" y="184"/>
                  <a:pt x="65" y="184"/>
                  <a:pt x="65" y="184"/>
                </a:cubicBezTo>
                <a:cubicBezTo>
                  <a:pt x="65" y="309"/>
                  <a:pt x="65" y="309"/>
                  <a:pt x="65" y="309"/>
                </a:cubicBezTo>
                <a:cubicBezTo>
                  <a:pt x="243" y="309"/>
                  <a:pt x="243" y="309"/>
                  <a:pt x="243" y="309"/>
                </a:cubicBezTo>
                <a:cubicBezTo>
                  <a:pt x="421" y="0"/>
                  <a:pt x="421" y="0"/>
                  <a:pt x="421" y="0"/>
                </a:cubicBezTo>
                <a:lnTo>
                  <a:pt x="265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9"/>
          <p:cNvSpPr>
            <a:spLocks/>
          </p:cNvSpPr>
          <p:nvPr/>
        </p:nvSpPr>
        <p:spPr bwMode="auto">
          <a:xfrm>
            <a:off x="4672012" y="2133600"/>
            <a:ext cx="2319338" cy="2435225"/>
          </a:xfrm>
          <a:custGeom>
            <a:avLst/>
            <a:gdLst/>
            <a:ahLst/>
            <a:cxnLst>
              <a:cxn ang="0">
                <a:pos x="147" y="324"/>
              </a:cxn>
              <a:cxn ang="0">
                <a:pos x="143" y="327"/>
              </a:cxn>
              <a:cxn ang="0">
                <a:pos x="133" y="345"/>
              </a:cxn>
              <a:cxn ang="0">
                <a:pos x="175" y="374"/>
              </a:cxn>
              <a:cxn ang="0">
                <a:pos x="218" y="345"/>
              </a:cxn>
              <a:cxn ang="0">
                <a:pos x="205" y="325"/>
              </a:cxn>
              <a:cxn ang="0">
                <a:pos x="199" y="314"/>
              </a:cxn>
              <a:cxn ang="0">
                <a:pos x="200" y="309"/>
              </a:cxn>
              <a:cxn ang="0">
                <a:pos x="200" y="308"/>
              </a:cxn>
              <a:cxn ang="0">
                <a:pos x="356" y="308"/>
              </a:cxn>
              <a:cxn ang="0">
                <a:pos x="178" y="0"/>
              </a:cxn>
              <a:cxn ang="0">
                <a:pos x="0" y="0"/>
              </a:cxn>
              <a:cxn ang="0">
                <a:pos x="0" y="133"/>
              </a:cxn>
              <a:cxn ang="0">
                <a:pos x="7" y="135"/>
              </a:cxn>
              <a:cxn ang="0">
                <a:pos x="16" y="129"/>
              </a:cxn>
              <a:cxn ang="0">
                <a:pos x="19" y="125"/>
              </a:cxn>
              <a:cxn ang="0">
                <a:pos x="37" y="115"/>
              </a:cxn>
              <a:cxn ang="0">
                <a:pos x="66" y="158"/>
              </a:cxn>
              <a:cxn ang="0">
                <a:pos x="37" y="200"/>
              </a:cxn>
              <a:cxn ang="0">
                <a:pos x="17" y="188"/>
              </a:cxn>
              <a:cxn ang="0">
                <a:pos x="6" y="181"/>
              </a:cxn>
              <a:cxn ang="0">
                <a:pos x="0" y="183"/>
              </a:cxn>
              <a:cxn ang="0">
                <a:pos x="0" y="308"/>
              </a:cxn>
              <a:cxn ang="0">
                <a:pos x="151" y="308"/>
              </a:cxn>
              <a:cxn ang="0">
                <a:pos x="151" y="309"/>
              </a:cxn>
              <a:cxn ang="0">
                <a:pos x="152" y="315"/>
              </a:cxn>
              <a:cxn ang="0">
                <a:pos x="147" y="324"/>
              </a:cxn>
            </a:cxnLst>
            <a:rect l="0" t="0" r="r" b="b"/>
            <a:pathLst>
              <a:path w="356" h="374">
                <a:moveTo>
                  <a:pt x="147" y="324"/>
                </a:moveTo>
                <a:cubicBezTo>
                  <a:pt x="145" y="325"/>
                  <a:pt x="144" y="326"/>
                  <a:pt x="143" y="327"/>
                </a:cubicBezTo>
                <a:cubicBezTo>
                  <a:pt x="136" y="332"/>
                  <a:pt x="133" y="338"/>
                  <a:pt x="133" y="345"/>
                </a:cubicBezTo>
                <a:cubicBezTo>
                  <a:pt x="133" y="361"/>
                  <a:pt x="152" y="374"/>
                  <a:pt x="175" y="374"/>
                </a:cubicBezTo>
                <a:cubicBezTo>
                  <a:pt x="199" y="374"/>
                  <a:pt x="218" y="361"/>
                  <a:pt x="218" y="345"/>
                </a:cubicBezTo>
                <a:cubicBezTo>
                  <a:pt x="218" y="337"/>
                  <a:pt x="208" y="327"/>
                  <a:pt x="205" y="325"/>
                </a:cubicBezTo>
                <a:cubicBezTo>
                  <a:pt x="202" y="323"/>
                  <a:pt x="199" y="318"/>
                  <a:pt x="199" y="314"/>
                </a:cubicBezTo>
                <a:cubicBezTo>
                  <a:pt x="199" y="312"/>
                  <a:pt x="199" y="311"/>
                  <a:pt x="200" y="309"/>
                </a:cubicBezTo>
                <a:cubicBezTo>
                  <a:pt x="200" y="309"/>
                  <a:pt x="200" y="308"/>
                  <a:pt x="200" y="308"/>
                </a:cubicBezTo>
                <a:cubicBezTo>
                  <a:pt x="356" y="308"/>
                  <a:pt x="356" y="308"/>
                  <a:pt x="356" y="308"/>
                </a:cubicBezTo>
                <a:cubicBezTo>
                  <a:pt x="178" y="0"/>
                  <a:pt x="178" y="0"/>
                  <a:pt x="17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3"/>
                  <a:pt x="0" y="133"/>
                  <a:pt x="0" y="133"/>
                </a:cubicBezTo>
                <a:cubicBezTo>
                  <a:pt x="2" y="134"/>
                  <a:pt x="4" y="135"/>
                  <a:pt x="7" y="135"/>
                </a:cubicBezTo>
                <a:cubicBezTo>
                  <a:pt x="10" y="135"/>
                  <a:pt x="14" y="132"/>
                  <a:pt x="16" y="129"/>
                </a:cubicBezTo>
                <a:cubicBezTo>
                  <a:pt x="17" y="128"/>
                  <a:pt x="18" y="127"/>
                  <a:pt x="19" y="125"/>
                </a:cubicBezTo>
                <a:cubicBezTo>
                  <a:pt x="24" y="119"/>
                  <a:pt x="30" y="115"/>
                  <a:pt x="37" y="115"/>
                </a:cubicBezTo>
                <a:cubicBezTo>
                  <a:pt x="53" y="115"/>
                  <a:pt x="66" y="134"/>
                  <a:pt x="66" y="158"/>
                </a:cubicBezTo>
                <a:cubicBezTo>
                  <a:pt x="66" y="181"/>
                  <a:pt x="53" y="200"/>
                  <a:pt x="37" y="200"/>
                </a:cubicBezTo>
                <a:cubicBezTo>
                  <a:pt x="29" y="200"/>
                  <a:pt x="19" y="191"/>
                  <a:pt x="17" y="188"/>
                </a:cubicBezTo>
                <a:cubicBezTo>
                  <a:pt x="15" y="185"/>
                  <a:pt x="10" y="181"/>
                  <a:pt x="6" y="181"/>
                </a:cubicBezTo>
                <a:cubicBezTo>
                  <a:pt x="4" y="181"/>
                  <a:pt x="2" y="182"/>
                  <a:pt x="0" y="183"/>
                </a:cubicBezTo>
                <a:cubicBezTo>
                  <a:pt x="0" y="308"/>
                  <a:pt x="0" y="308"/>
                  <a:pt x="0" y="308"/>
                </a:cubicBezTo>
                <a:cubicBezTo>
                  <a:pt x="151" y="308"/>
                  <a:pt x="151" y="308"/>
                  <a:pt x="151" y="308"/>
                </a:cubicBezTo>
                <a:cubicBezTo>
                  <a:pt x="151" y="308"/>
                  <a:pt x="151" y="309"/>
                  <a:pt x="151" y="309"/>
                </a:cubicBezTo>
                <a:cubicBezTo>
                  <a:pt x="152" y="310"/>
                  <a:pt x="152" y="312"/>
                  <a:pt x="152" y="315"/>
                </a:cubicBezTo>
                <a:cubicBezTo>
                  <a:pt x="152" y="318"/>
                  <a:pt x="149" y="322"/>
                  <a:pt x="147" y="324"/>
                </a:cubicBezTo>
                <a:close/>
              </a:path>
            </a:pathLst>
          </a:custGeom>
          <a:solidFill>
            <a:schemeClr val="accent1"/>
          </a:solidFill>
          <a:ln w="285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3200" dirty="0">
              <a:solidFill>
                <a:schemeClr val="bg1"/>
              </a:solidFill>
              <a:latin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6436" y="2142295"/>
            <a:ext cx="224790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>
                <a:latin typeface="+mj-lt"/>
              </a:rPr>
              <a:t>Modular compilation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19900" y="2133600"/>
            <a:ext cx="20955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>
                <a:latin typeface="+mj-lt"/>
              </a:rPr>
              <a:t>Modular execution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19900" y="5753929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>
                <a:latin typeface="+mj-lt"/>
              </a:rPr>
              <a:t>Modular images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9601" y="5753928"/>
            <a:ext cx="234473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>
                <a:latin typeface="+mj-lt"/>
              </a:rPr>
              <a:t>Modular dependencies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981200" y="2496238"/>
            <a:ext cx="842390" cy="627962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477000" y="5181600"/>
            <a:ext cx="756345" cy="418753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083890" y="5181600"/>
            <a:ext cx="739700" cy="418754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53200" y="2596318"/>
            <a:ext cx="750690" cy="527882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#1: Jigsaw – the tools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09626" y="2825588"/>
            <a:ext cx="127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javac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165875" y="2828463"/>
            <a:ext cx="1064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java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045840" y="4763869"/>
            <a:ext cx="106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jdep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86325" y="4776652"/>
            <a:ext cx="127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jlink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22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37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0" grpId="0"/>
      <p:bldP spid="11" grpId="0"/>
      <p:bldP spid="12" grpId="0"/>
      <p:bldP spid="13" grpId="0"/>
      <p:bldP spid="7" grpId="0"/>
      <p:bldP spid="19" grpId="0"/>
      <p:bldP spid="20" grpId="0"/>
      <p:bldP spid="21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#1: Jigsaw – the tools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2514600"/>
            <a:ext cx="914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Modular builds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lvl="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outputpath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--module-path 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modulepath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</a:p>
          <a:p>
            <a:pPr lvl="0"/>
            <a:r>
              <a:rPr lang="en-US" sz="1600" i="1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$(find 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specificpath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-name “*.java”)</a:t>
            </a: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java 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--module-path 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modulepath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-m 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module/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endParaRPr lang="en-US" sz="1600" i="1" dirty="0">
              <a:solidFill>
                <a:schemeClr val="bg1">
                  <a:lumMod val="6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25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048000"/>
            <a:ext cx="9144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2800" i="1" strike="sngStrike" dirty="0">
                <a:solidFill>
                  <a:schemeClr val="bg1">
                    <a:lumMod val="65000"/>
                  </a:schemeClr>
                </a:solidFill>
              </a:rPr>
              <a:t>September 2016</a:t>
            </a:r>
          </a:p>
          <a:p>
            <a:pPr lvl="0" algn="ctr"/>
            <a:r>
              <a:rPr lang="en-CA" sz="3200" i="1" strike="sngStrike" dirty="0">
                <a:solidFill>
                  <a:schemeClr val="bg1">
                    <a:lumMod val="65000"/>
                  </a:schemeClr>
                </a:solidFill>
              </a:rPr>
              <a:t>March 2017</a:t>
            </a:r>
          </a:p>
          <a:p>
            <a:pPr lvl="0" algn="ctr"/>
            <a:r>
              <a:rPr lang="en-CA" sz="3600" i="1" strike="sngStrike" dirty="0">
                <a:solidFill>
                  <a:schemeClr val="bg1">
                    <a:lumMod val="65000"/>
                  </a:schemeClr>
                </a:solidFill>
              </a:rPr>
              <a:t>July 27, </a:t>
            </a:r>
            <a:r>
              <a:rPr lang="en-CA" sz="3600" i="1" strike="sngStrike" dirty="0" smtClean="0">
                <a:solidFill>
                  <a:schemeClr val="bg1">
                    <a:lumMod val="65000"/>
                  </a:schemeClr>
                </a:solidFill>
              </a:rPr>
              <a:t>2017</a:t>
            </a:r>
          </a:p>
          <a:p>
            <a:pPr lvl="0" algn="ctr"/>
            <a:r>
              <a:rPr lang="en-CA" sz="4000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September 21, 2017</a:t>
            </a:r>
            <a:endParaRPr lang="en-CA" sz="40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352733"/>
            <a:ext cx="9144000" cy="715963"/>
          </a:xfrm>
        </p:spPr>
        <p:txBody>
          <a:bodyPr>
            <a:noAutofit/>
          </a:bodyPr>
          <a:lstStyle/>
          <a:p>
            <a:r>
              <a:rPr lang="en-US" dirty="0"/>
              <a:t>Java 9 GA</a:t>
            </a:r>
          </a:p>
        </p:txBody>
      </p:sp>
    </p:spTree>
    <p:extLst>
      <p:ext uri="{BB962C8B-B14F-4D97-AF65-F5344CB8AC3E}">
        <p14:creationId xmlns:p14="http://schemas.microsoft.com/office/powerpoint/2010/main" val="349099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#1: Jigsaw – the tools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2514600"/>
            <a:ext cx="9144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Modular dependencies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lvl="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jdeps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--module-path .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 requires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 requires mandated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java.base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java.base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-&gt;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ca.confoo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3"/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 -&gt;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</a:t>
            </a: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java.base</a:t>
            </a:r>
            <a:endParaRPr lang="en-U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#1: Jigsaw – the tools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0" y="2514600"/>
            <a:ext cx="91440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Modular images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lvl="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jlink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--module-path $JAVA_HOME/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:. \</a:t>
            </a:r>
          </a:p>
          <a:p>
            <a:pPr lvl="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		--add-modules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com.jug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--output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jugtalk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jugtalk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65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4196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cs typeface="Candara"/>
              </a:rPr>
              <a:t>Part 3: Final thoughts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62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752600"/>
            <a:ext cx="411480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74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0" y="31242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i="1" dirty="0">
                <a:cs typeface="Courier New" panose="02070309020205020404" pitchFamily="49" charset="0"/>
              </a:rPr>
              <a:t>What about OSGI?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6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6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What about OSGI?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17566" y="31058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65349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73557" y="4574938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52800" y="396824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 encapsulation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8256" y="518162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Self-describing modules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867" y="4704003"/>
            <a:ext cx="2341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 lifecycle</a:t>
            </a:r>
          </a:p>
          <a:p>
            <a:pPr algn="ctr"/>
            <a:r>
              <a:rPr lang="en-US" dirty="0"/>
              <a:t> management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4233147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Reliable configuration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16049" y="5027168"/>
            <a:ext cx="227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Compile-time </a:t>
            </a:r>
          </a:p>
          <a:p>
            <a:pPr algn="ctr"/>
            <a:r>
              <a:rPr lang="en-US" dirty="0"/>
              <a:t>dependency checking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41120" y="3352383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Native modularity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198082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OSGI vs. Jigsaw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64</a:t>
            </a:fld>
            <a:endParaRPr lang="en-US"/>
          </a:p>
        </p:txBody>
      </p:sp>
      <p:sp>
        <p:nvSpPr>
          <p:cNvPr id="1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9" grpId="0"/>
      <p:bldP spid="10" grpId="0"/>
      <p:bldP spid="11" grpId="0"/>
      <p:bldP spid="1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/>
          <p:cNvSpPr/>
          <p:nvPr/>
        </p:nvSpPr>
        <p:spPr>
          <a:xfrm>
            <a:off x="389615" y="2905280"/>
            <a:ext cx="5477785" cy="35717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What about OSGI?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17566" y="31058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65349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73557" y="4574938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52800" y="396824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 encapsulation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8256" y="518162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Self-describing modules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867" y="4704003"/>
            <a:ext cx="2341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 lifecycle</a:t>
            </a:r>
          </a:p>
          <a:p>
            <a:pPr algn="ctr"/>
            <a:r>
              <a:rPr lang="en-US" dirty="0"/>
              <a:t> management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4233147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Reliable configuration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16049" y="5027168"/>
            <a:ext cx="227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Compile-time </a:t>
            </a:r>
          </a:p>
          <a:p>
            <a:pPr algn="ctr"/>
            <a:r>
              <a:rPr lang="en-US" dirty="0"/>
              <a:t>dependency checking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41120" y="3352383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Native modularity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92406" y="2736517"/>
            <a:ext cx="16416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OSGI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198082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OSGI vs. Jigsaw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65</a:t>
            </a:fld>
            <a:endParaRPr lang="en-US"/>
          </a:p>
        </p:txBody>
      </p:sp>
      <p:sp>
        <p:nvSpPr>
          <p:cNvPr id="17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10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2667001" y="2743200"/>
            <a:ext cx="6019799" cy="3581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What about OSGI?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17566" y="31058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65349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73557" y="4574938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52800" y="396824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 encapsulation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8256" y="518162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Self-describing modules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867" y="4704003"/>
            <a:ext cx="2341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 lifecycle</a:t>
            </a:r>
          </a:p>
          <a:p>
            <a:pPr algn="ctr"/>
            <a:r>
              <a:rPr lang="en-US" dirty="0"/>
              <a:t> management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4233147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Reliable configuration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16049" y="5027168"/>
            <a:ext cx="227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Compile-time </a:t>
            </a:r>
          </a:p>
          <a:p>
            <a:pPr algn="ctr"/>
            <a:r>
              <a:rPr lang="en-US" dirty="0"/>
              <a:t>dependency checking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41120" y="3352383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Native modularity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400" y="2586048"/>
            <a:ext cx="16416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Jigsaw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198082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OSGI vs. Jigsaw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19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33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2667001" y="2743200"/>
            <a:ext cx="6019799" cy="3581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89615" y="2905280"/>
            <a:ext cx="5477785" cy="35717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What about OSGI?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17566" y="3105849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653495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73557" y="4574938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52800" y="396824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 encapsulation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8256" y="518162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Self-describing modules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867" y="4704003"/>
            <a:ext cx="2341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 lifecycle</a:t>
            </a:r>
          </a:p>
          <a:p>
            <a:pPr algn="ctr"/>
            <a:r>
              <a:rPr lang="en-US" dirty="0"/>
              <a:t> management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4233147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Reliable configuration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16049" y="5027168"/>
            <a:ext cx="2279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Compile-time </a:t>
            </a:r>
          </a:p>
          <a:p>
            <a:pPr algn="ctr"/>
            <a:r>
              <a:rPr lang="en-US" dirty="0"/>
              <a:t>dependency checking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41120" y="3352383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Native modularity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92406" y="2736517"/>
            <a:ext cx="16416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OSGI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5400" y="2586048"/>
            <a:ext cx="164161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Jigsaw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54888" y="5955268"/>
            <a:ext cx="837538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Both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198082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CA" sz="3200" dirty="0">
                <a:solidFill>
                  <a:srgbClr val="000000"/>
                </a:solidFill>
              </a:rPr>
              <a:t>OSGI vs. Jigsaw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21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09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74638"/>
            <a:ext cx="73914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What about OSGI?</a:t>
            </a:r>
            <a:endParaRPr lang="en-US" dirty="0"/>
          </a:p>
        </p:txBody>
      </p:sp>
      <p:sp>
        <p:nvSpPr>
          <p:cNvPr id="5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1752600"/>
            <a:ext cx="7010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CA" sz="3200" dirty="0">
              <a:solidFill>
                <a:srgbClr val="000000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rgbClr val="000000"/>
                </a:solidFill>
              </a:rPr>
              <a:t>No interoperability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rgbClr val="000000"/>
                </a:solidFill>
              </a:rPr>
              <a:t>Each are subsets of modularity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rgbClr val="000000"/>
                </a:solidFill>
              </a:rPr>
              <a:t>OSGI will adapt to Jigsaw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1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0" y="259940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9200" y="564487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5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565347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40000" y="2677924"/>
            <a:ext cx="5080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Functional programming continues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19200" y="487680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4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86000" y="488540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19200" y="4114800"/>
            <a:ext cx="792272" cy="67973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86000" y="4123403"/>
            <a:ext cx="5562600" cy="66042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19200" y="335887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86000" y="3367473"/>
            <a:ext cx="5562600" cy="6604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19200" y="2590800"/>
            <a:ext cx="792272" cy="6797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40000" y="3488335"/>
            <a:ext cx="456758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Library additions/enhancements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40000" y="4231565"/>
            <a:ext cx="442180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Modularity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40000" y="4993565"/>
            <a:ext cx="449469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New tools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40000" y="5774335"/>
            <a:ext cx="51562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Arial" pitchFamily="34" charset="0"/>
                <a:cs typeface="Arial" pitchFamily="34" charset="0"/>
              </a:rPr>
              <a:t>Evolution not revolution</a:t>
            </a: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0" y="99060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cs typeface="Arial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7972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9" grpId="0" build="p"/>
      <p:bldP spid="10" grpId="0" build="p" animBg="1"/>
      <p:bldP spid="12" grpId="0" build="p" animBg="1"/>
      <p:bldP spid="14" grpId="0" build="p" animBg="1"/>
      <p:bldP spid="16" grpId="0" build="p" animBg="1"/>
      <p:bldP spid="17" grpId="0" build="p"/>
      <p:bldP spid="18" grpId="0" build="p"/>
      <p:bldP spid="19" grpId="0" build="p"/>
      <p:bldP spid="2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4196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cs typeface="Candara"/>
              </a:rPr>
              <a:t>Part 2: The countdown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752600"/>
            <a:ext cx="411480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0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4114800" y="681235"/>
            <a:ext cx="3654164" cy="5622894"/>
            <a:chOff x="4060825" y="1827213"/>
            <a:chExt cx="2416175" cy="3717925"/>
          </a:xfrm>
          <a:solidFill>
            <a:schemeClr val="tx2">
              <a:lumMod val="60000"/>
              <a:lumOff val="40000"/>
            </a:schemeClr>
          </a:solidFill>
          <a:effectLst/>
        </p:grpSpPr>
        <p:sp>
          <p:nvSpPr>
            <p:cNvPr id="43" name="Freeform 6"/>
            <p:cNvSpPr>
              <a:spLocks/>
            </p:cNvSpPr>
            <p:nvPr/>
          </p:nvSpPr>
          <p:spPr bwMode="auto">
            <a:xfrm>
              <a:off x="4060825" y="1827213"/>
              <a:ext cx="2416175" cy="2859088"/>
            </a:xfrm>
            <a:custGeom>
              <a:avLst/>
              <a:gdLst>
                <a:gd name="T0" fmla="*/ 557 w 644"/>
                <a:gd name="T1" fmla="*/ 80 h 762"/>
                <a:gd name="T2" fmla="*/ 324 w 644"/>
                <a:gd name="T3" fmla="*/ 0 h 762"/>
                <a:gd name="T4" fmla="*/ 103 w 644"/>
                <a:gd name="T5" fmla="*/ 74 h 762"/>
                <a:gd name="T6" fmla="*/ 1 w 644"/>
                <a:gd name="T7" fmla="*/ 287 h 762"/>
                <a:gd name="T8" fmla="*/ 0 w 644"/>
                <a:gd name="T9" fmla="*/ 318 h 762"/>
                <a:gd name="T10" fmla="*/ 147 w 644"/>
                <a:gd name="T11" fmla="*/ 318 h 762"/>
                <a:gd name="T12" fmla="*/ 149 w 644"/>
                <a:gd name="T13" fmla="*/ 305 h 762"/>
                <a:gd name="T14" fmla="*/ 211 w 644"/>
                <a:gd name="T15" fmla="*/ 167 h 762"/>
                <a:gd name="T16" fmla="*/ 326 w 644"/>
                <a:gd name="T17" fmla="*/ 124 h 762"/>
                <a:gd name="T18" fmla="*/ 447 w 644"/>
                <a:gd name="T19" fmla="*/ 172 h 762"/>
                <a:gd name="T20" fmla="*/ 496 w 644"/>
                <a:gd name="T21" fmla="*/ 282 h 762"/>
                <a:gd name="T22" fmla="*/ 480 w 644"/>
                <a:gd name="T23" fmla="*/ 344 h 762"/>
                <a:gd name="T24" fmla="*/ 404 w 644"/>
                <a:gd name="T25" fmla="*/ 426 h 762"/>
                <a:gd name="T26" fmla="*/ 318 w 644"/>
                <a:gd name="T27" fmla="*/ 510 h 762"/>
                <a:gd name="T28" fmla="*/ 270 w 644"/>
                <a:gd name="T29" fmla="*/ 589 h 762"/>
                <a:gd name="T30" fmla="*/ 249 w 644"/>
                <a:gd name="T31" fmla="*/ 713 h 762"/>
                <a:gd name="T32" fmla="*/ 250 w 644"/>
                <a:gd name="T33" fmla="*/ 749 h 762"/>
                <a:gd name="T34" fmla="*/ 250 w 644"/>
                <a:gd name="T35" fmla="*/ 762 h 762"/>
                <a:gd name="T36" fmla="*/ 390 w 644"/>
                <a:gd name="T37" fmla="*/ 762 h 762"/>
                <a:gd name="T38" fmla="*/ 390 w 644"/>
                <a:gd name="T39" fmla="*/ 749 h 762"/>
                <a:gd name="T40" fmla="*/ 399 w 644"/>
                <a:gd name="T41" fmla="*/ 651 h 762"/>
                <a:gd name="T42" fmla="*/ 423 w 644"/>
                <a:gd name="T43" fmla="*/ 600 h 762"/>
                <a:gd name="T44" fmla="*/ 496 w 644"/>
                <a:gd name="T45" fmla="*/ 527 h 762"/>
                <a:gd name="T46" fmla="*/ 613 w 644"/>
                <a:gd name="T47" fmla="*/ 396 h 762"/>
                <a:gd name="T48" fmla="*/ 644 w 644"/>
                <a:gd name="T49" fmla="*/ 274 h 762"/>
                <a:gd name="T50" fmla="*/ 557 w 644"/>
                <a:gd name="T51" fmla="*/ 8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44" h="762">
                  <a:moveTo>
                    <a:pt x="557" y="80"/>
                  </a:moveTo>
                  <a:cubicBezTo>
                    <a:pt x="499" y="27"/>
                    <a:pt x="420" y="0"/>
                    <a:pt x="324" y="0"/>
                  </a:cubicBezTo>
                  <a:cubicBezTo>
                    <a:pt x="233" y="0"/>
                    <a:pt x="159" y="25"/>
                    <a:pt x="103" y="74"/>
                  </a:cubicBezTo>
                  <a:cubicBezTo>
                    <a:pt x="47" y="124"/>
                    <a:pt x="13" y="195"/>
                    <a:pt x="1" y="287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9" y="305"/>
                    <a:pt x="149" y="305"/>
                    <a:pt x="149" y="305"/>
                  </a:cubicBezTo>
                  <a:cubicBezTo>
                    <a:pt x="159" y="242"/>
                    <a:pt x="180" y="196"/>
                    <a:pt x="211" y="167"/>
                  </a:cubicBezTo>
                  <a:cubicBezTo>
                    <a:pt x="242" y="138"/>
                    <a:pt x="279" y="124"/>
                    <a:pt x="326" y="124"/>
                  </a:cubicBezTo>
                  <a:cubicBezTo>
                    <a:pt x="374" y="124"/>
                    <a:pt x="414" y="139"/>
                    <a:pt x="447" y="172"/>
                  </a:cubicBezTo>
                  <a:cubicBezTo>
                    <a:pt x="480" y="204"/>
                    <a:pt x="496" y="240"/>
                    <a:pt x="496" y="282"/>
                  </a:cubicBezTo>
                  <a:cubicBezTo>
                    <a:pt x="496" y="304"/>
                    <a:pt x="491" y="325"/>
                    <a:pt x="480" y="344"/>
                  </a:cubicBezTo>
                  <a:cubicBezTo>
                    <a:pt x="469" y="364"/>
                    <a:pt x="443" y="392"/>
                    <a:pt x="404" y="426"/>
                  </a:cubicBezTo>
                  <a:cubicBezTo>
                    <a:pt x="363" y="462"/>
                    <a:pt x="334" y="490"/>
                    <a:pt x="318" y="510"/>
                  </a:cubicBezTo>
                  <a:cubicBezTo>
                    <a:pt x="296" y="536"/>
                    <a:pt x="280" y="563"/>
                    <a:pt x="270" y="589"/>
                  </a:cubicBezTo>
                  <a:cubicBezTo>
                    <a:pt x="256" y="624"/>
                    <a:pt x="249" y="666"/>
                    <a:pt x="249" y="713"/>
                  </a:cubicBezTo>
                  <a:cubicBezTo>
                    <a:pt x="249" y="721"/>
                    <a:pt x="249" y="733"/>
                    <a:pt x="250" y="749"/>
                  </a:cubicBezTo>
                  <a:cubicBezTo>
                    <a:pt x="250" y="762"/>
                    <a:pt x="250" y="762"/>
                    <a:pt x="250" y="762"/>
                  </a:cubicBezTo>
                  <a:cubicBezTo>
                    <a:pt x="390" y="762"/>
                    <a:pt x="390" y="762"/>
                    <a:pt x="390" y="762"/>
                  </a:cubicBezTo>
                  <a:cubicBezTo>
                    <a:pt x="390" y="749"/>
                    <a:pt x="390" y="749"/>
                    <a:pt x="390" y="749"/>
                  </a:cubicBezTo>
                  <a:cubicBezTo>
                    <a:pt x="391" y="703"/>
                    <a:pt x="394" y="670"/>
                    <a:pt x="399" y="651"/>
                  </a:cubicBezTo>
                  <a:cubicBezTo>
                    <a:pt x="404" y="632"/>
                    <a:pt x="412" y="615"/>
                    <a:pt x="423" y="600"/>
                  </a:cubicBezTo>
                  <a:cubicBezTo>
                    <a:pt x="434" y="585"/>
                    <a:pt x="459" y="560"/>
                    <a:pt x="496" y="527"/>
                  </a:cubicBezTo>
                  <a:cubicBezTo>
                    <a:pt x="554" y="476"/>
                    <a:pt x="593" y="433"/>
                    <a:pt x="613" y="396"/>
                  </a:cubicBezTo>
                  <a:cubicBezTo>
                    <a:pt x="634" y="359"/>
                    <a:pt x="644" y="318"/>
                    <a:pt x="644" y="274"/>
                  </a:cubicBezTo>
                  <a:cubicBezTo>
                    <a:pt x="644" y="198"/>
                    <a:pt x="615" y="133"/>
                    <a:pt x="557" y="8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7"/>
            <p:cNvSpPr>
              <a:spLocks noChangeArrowheads="1"/>
            </p:cNvSpPr>
            <p:nvPr/>
          </p:nvSpPr>
          <p:spPr bwMode="auto">
            <a:xfrm>
              <a:off x="4995863" y="4989513"/>
              <a:ext cx="554038" cy="5556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3487026"/>
            <a:ext cx="4143375" cy="715963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Questions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70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6747843" y="3886200"/>
            <a:ext cx="1548432" cy="2382671"/>
            <a:chOff x="4060825" y="1827213"/>
            <a:chExt cx="2416175" cy="3717925"/>
          </a:xfrm>
          <a:gradFill flip="none" rotWithShape="1">
            <a:gsLst>
              <a:gs pos="0">
                <a:schemeClr val="bg1">
                  <a:lumMod val="50000"/>
                  <a:shade val="30000"/>
                  <a:satMod val="115000"/>
                </a:schemeClr>
              </a:gs>
              <a:gs pos="50000">
                <a:schemeClr val="bg1">
                  <a:lumMod val="50000"/>
                  <a:shade val="67500"/>
                  <a:satMod val="115000"/>
                </a:schemeClr>
              </a:gs>
              <a:gs pos="100000">
                <a:schemeClr val="bg1">
                  <a:lumMod val="50000"/>
                  <a:shade val="100000"/>
                  <a:satMod val="115000"/>
                </a:schemeClr>
              </a:gs>
            </a:gsLst>
            <a:lin ang="16200000" scaled="1"/>
            <a:tileRect/>
          </a:gradFill>
          <a:effectLst/>
        </p:grpSpPr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4060825" y="1827213"/>
              <a:ext cx="2416175" cy="2859088"/>
            </a:xfrm>
            <a:custGeom>
              <a:avLst/>
              <a:gdLst>
                <a:gd name="T0" fmla="*/ 557 w 644"/>
                <a:gd name="T1" fmla="*/ 80 h 762"/>
                <a:gd name="T2" fmla="*/ 324 w 644"/>
                <a:gd name="T3" fmla="*/ 0 h 762"/>
                <a:gd name="T4" fmla="*/ 103 w 644"/>
                <a:gd name="T5" fmla="*/ 74 h 762"/>
                <a:gd name="T6" fmla="*/ 1 w 644"/>
                <a:gd name="T7" fmla="*/ 287 h 762"/>
                <a:gd name="T8" fmla="*/ 0 w 644"/>
                <a:gd name="T9" fmla="*/ 318 h 762"/>
                <a:gd name="T10" fmla="*/ 147 w 644"/>
                <a:gd name="T11" fmla="*/ 318 h 762"/>
                <a:gd name="T12" fmla="*/ 149 w 644"/>
                <a:gd name="T13" fmla="*/ 305 h 762"/>
                <a:gd name="T14" fmla="*/ 211 w 644"/>
                <a:gd name="T15" fmla="*/ 167 h 762"/>
                <a:gd name="T16" fmla="*/ 326 w 644"/>
                <a:gd name="T17" fmla="*/ 124 h 762"/>
                <a:gd name="T18" fmla="*/ 447 w 644"/>
                <a:gd name="T19" fmla="*/ 172 h 762"/>
                <a:gd name="T20" fmla="*/ 496 w 644"/>
                <a:gd name="T21" fmla="*/ 282 h 762"/>
                <a:gd name="T22" fmla="*/ 480 w 644"/>
                <a:gd name="T23" fmla="*/ 344 h 762"/>
                <a:gd name="T24" fmla="*/ 404 w 644"/>
                <a:gd name="T25" fmla="*/ 426 h 762"/>
                <a:gd name="T26" fmla="*/ 318 w 644"/>
                <a:gd name="T27" fmla="*/ 510 h 762"/>
                <a:gd name="T28" fmla="*/ 270 w 644"/>
                <a:gd name="T29" fmla="*/ 589 h 762"/>
                <a:gd name="T30" fmla="*/ 249 w 644"/>
                <a:gd name="T31" fmla="*/ 713 h 762"/>
                <a:gd name="T32" fmla="*/ 250 w 644"/>
                <a:gd name="T33" fmla="*/ 749 h 762"/>
                <a:gd name="T34" fmla="*/ 250 w 644"/>
                <a:gd name="T35" fmla="*/ 762 h 762"/>
                <a:gd name="T36" fmla="*/ 390 w 644"/>
                <a:gd name="T37" fmla="*/ 762 h 762"/>
                <a:gd name="T38" fmla="*/ 390 w 644"/>
                <a:gd name="T39" fmla="*/ 749 h 762"/>
                <a:gd name="T40" fmla="*/ 399 w 644"/>
                <a:gd name="T41" fmla="*/ 651 h 762"/>
                <a:gd name="T42" fmla="*/ 423 w 644"/>
                <a:gd name="T43" fmla="*/ 600 h 762"/>
                <a:gd name="T44" fmla="*/ 496 w 644"/>
                <a:gd name="T45" fmla="*/ 527 h 762"/>
                <a:gd name="T46" fmla="*/ 613 w 644"/>
                <a:gd name="T47" fmla="*/ 396 h 762"/>
                <a:gd name="T48" fmla="*/ 644 w 644"/>
                <a:gd name="T49" fmla="*/ 274 h 762"/>
                <a:gd name="T50" fmla="*/ 557 w 644"/>
                <a:gd name="T51" fmla="*/ 8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44" h="762">
                  <a:moveTo>
                    <a:pt x="557" y="80"/>
                  </a:moveTo>
                  <a:cubicBezTo>
                    <a:pt x="499" y="27"/>
                    <a:pt x="420" y="0"/>
                    <a:pt x="324" y="0"/>
                  </a:cubicBezTo>
                  <a:cubicBezTo>
                    <a:pt x="233" y="0"/>
                    <a:pt x="159" y="25"/>
                    <a:pt x="103" y="74"/>
                  </a:cubicBezTo>
                  <a:cubicBezTo>
                    <a:pt x="47" y="124"/>
                    <a:pt x="13" y="195"/>
                    <a:pt x="1" y="287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9" y="305"/>
                    <a:pt x="149" y="305"/>
                    <a:pt x="149" y="305"/>
                  </a:cubicBezTo>
                  <a:cubicBezTo>
                    <a:pt x="159" y="242"/>
                    <a:pt x="180" y="196"/>
                    <a:pt x="211" y="167"/>
                  </a:cubicBezTo>
                  <a:cubicBezTo>
                    <a:pt x="242" y="138"/>
                    <a:pt x="279" y="124"/>
                    <a:pt x="326" y="124"/>
                  </a:cubicBezTo>
                  <a:cubicBezTo>
                    <a:pt x="374" y="124"/>
                    <a:pt x="414" y="139"/>
                    <a:pt x="447" y="172"/>
                  </a:cubicBezTo>
                  <a:cubicBezTo>
                    <a:pt x="480" y="204"/>
                    <a:pt x="496" y="240"/>
                    <a:pt x="496" y="282"/>
                  </a:cubicBezTo>
                  <a:cubicBezTo>
                    <a:pt x="496" y="304"/>
                    <a:pt x="491" y="325"/>
                    <a:pt x="480" y="344"/>
                  </a:cubicBezTo>
                  <a:cubicBezTo>
                    <a:pt x="469" y="364"/>
                    <a:pt x="443" y="392"/>
                    <a:pt x="404" y="426"/>
                  </a:cubicBezTo>
                  <a:cubicBezTo>
                    <a:pt x="363" y="462"/>
                    <a:pt x="334" y="490"/>
                    <a:pt x="318" y="510"/>
                  </a:cubicBezTo>
                  <a:cubicBezTo>
                    <a:pt x="296" y="536"/>
                    <a:pt x="280" y="563"/>
                    <a:pt x="270" y="589"/>
                  </a:cubicBezTo>
                  <a:cubicBezTo>
                    <a:pt x="256" y="624"/>
                    <a:pt x="249" y="666"/>
                    <a:pt x="249" y="713"/>
                  </a:cubicBezTo>
                  <a:cubicBezTo>
                    <a:pt x="249" y="721"/>
                    <a:pt x="249" y="733"/>
                    <a:pt x="250" y="749"/>
                  </a:cubicBezTo>
                  <a:cubicBezTo>
                    <a:pt x="250" y="762"/>
                    <a:pt x="250" y="762"/>
                    <a:pt x="250" y="762"/>
                  </a:cubicBezTo>
                  <a:cubicBezTo>
                    <a:pt x="390" y="762"/>
                    <a:pt x="390" y="762"/>
                    <a:pt x="390" y="762"/>
                  </a:cubicBezTo>
                  <a:cubicBezTo>
                    <a:pt x="390" y="749"/>
                    <a:pt x="390" y="749"/>
                    <a:pt x="390" y="749"/>
                  </a:cubicBezTo>
                  <a:cubicBezTo>
                    <a:pt x="391" y="703"/>
                    <a:pt x="394" y="670"/>
                    <a:pt x="399" y="651"/>
                  </a:cubicBezTo>
                  <a:cubicBezTo>
                    <a:pt x="404" y="632"/>
                    <a:pt x="412" y="615"/>
                    <a:pt x="423" y="600"/>
                  </a:cubicBezTo>
                  <a:cubicBezTo>
                    <a:pt x="434" y="585"/>
                    <a:pt x="459" y="560"/>
                    <a:pt x="496" y="527"/>
                  </a:cubicBezTo>
                  <a:cubicBezTo>
                    <a:pt x="554" y="476"/>
                    <a:pt x="593" y="433"/>
                    <a:pt x="613" y="396"/>
                  </a:cubicBezTo>
                  <a:cubicBezTo>
                    <a:pt x="634" y="359"/>
                    <a:pt x="644" y="318"/>
                    <a:pt x="644" y="274"/>
                  </a:cubicBezTo>
                  <a:cubicBezTo>
                    <a:pt x="644" y="198"/>
                    <a:pt x="615" y="133"/>
                    <a:pt x="557" y="8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4995863" y="4989513"/>
              <a:ext cx="554038" cy="5556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079056" y="1584305"/>
            <a:ext cx="1836094" cy="2825313"/>
            <a:chOff x="4060825" y="1827213"/>
            <a:chExt cx="2416175" cy="3717925"/>
          </a:xfr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4060825" y="1827213"/>
              <a:ext cx="2416175" cy="2859088"/>
            </a:xfrm>
            <a:custGeom>
              <a:avLst/>
              <a:gdLst>
                <a:gd name="T0" fmla="*/ 557 w 644"/>
                <a:gd name="T1" fmla="*/ 80 h 762"/>
                <a:gd name="T2" fmla="*/ 324 w 644"/>
                <a:gd name="T3" fmla="*/ 0 h 762"/>
                <a:gd name="T4" fmla="*/ 103 w 644"/>
                <a:gd name="T5" fmla="*/ 74 h 762"/>
                <a:gd name="T6" fmla="*/ 1 w 644"/>
                <a:gd name="T7" fmla="*/ 287 h 762"/>
                <a:gd name="T8" fmla="*/ 0 w 644"/>
                <a:gd name="T9" fmla="*/ 318 h 762"/>
                <a:gd name="T10" fmla="*/ 147 w 644"/>
                <a:gd name="T11" fmla="*/ 318 h 762"/>
                <a:gd name="T12" fmla="*/ 149 w 644"/>
                <a:gd name="T13" fmla="*/ 305 h 762"/>
                <a:gd name="T14" fmla="*/ 211 w 644"/>
                <a:gd name="T15" fmla="*/ 167 h 762"/>
                <a:gd name="T16" fmla="*/ 326 w 644"/>
                <a:gd name="T17" fmla="*/ 124 h 762"/>
                <a:gd name="T18" fmla="*/ 447 w 644"/>
                <a:gd name="T19" fmla="*/ 172 h 762"/>
                <a:gd name="T20" fmla="*/ 496 w 644"/>
                <a:gd name="T21" fmla="*/ 282 h 762"/>
                <a:gd name="T22" fmla="*/ 480 w 644"/>
                <a:gd name="T23" fmla="*/ 344 h 762"/>
                <a:gd name="T24" fmla="*/ 404 w 644"/>
                <a:gd name="T25" fmla="*/ 426 h 762"/>
                <a:gd name="T26" fmla="*/ 318 w 644"/>
                <a:gd name="T27" fmla="*/ 510 h 762"/>
                <a:gd name="T28" fmla="*/ 270 w 644"/>
                <a:gd name="T29" fmla="*/ 589 h 762"/>
                <a:gd name="T30" fmla="*/ 249 w 644"/>
                <a:gd name="T31" fmla="*/ 713 h 762"/>
                <a:gd name="T32" fmla="*/ 250 w 644"/>
                <a:gd name="T33" fmla="*/ 749 h 762"/>
                <a:gd name="T34" fmla="*/ 250 w 644"/>
                <a:gd name="T35" fmla="*/ 762 h 762"/>
                <a:gd name="T36" fmla="*/ 390 w 644"/>
                <a:gd name="T37" fmla="*/ 762 h 762"/>
                <a:gd name="T38" fmla="*/ 390 w 644"/>
                <a:gd name="T39" fmla="*/ 749 h 762"/>
                <a:gd name="T40" fmla="*/ 399 w 644"/>
                <a:gd name="T41" fmla="*/ 651 h 762"/>
                <a:gd name="T42" fmla="*/ 423 w 644"/>
                <a:gd name="T43" fmla="*/ 600 h 762"/>
                <a:gd name="T44" fmla="*/ 496 w 644"/>
                <a:gd name="T45" fmla="*/ 527 h 762"/>
                <a:gd name="T46" fmla="*/ 613 w 644"/>
                <a:gd name="T47" fmla="*/ 396 h 762"/>
                <a:gd name="T48" fmla="*/ 644 w 644"/>
                <a:gd name="T49" fmla="*/ 274 h 762"/>
                <a:gd name="T50" fmla="*/ 557 w 644"/>
                <a:gd name="T51" fmla="*/ 8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44" h="762">
                  <a:moveTo>
                    <a:pt x="557" y="80"/>
                  </a:moveTo>
                  <a:cubicBezTo>
                    <a:pt x="499" y="27"/>
                    <a:pt x="420" y="0"/>
                    <a:pt x="324" y="0"/>
                  </a:cubicBezTo>
                  <a:cubicBezTo>
                    <a:pt x="233" y="0"/>
                    <a:pt x="159" y="25"/>
                    <a:pt x="103" y="74"/>
                  </a:cubicBezTo>
                  <a:cubicBezTo>
                    <a:pt x="47" y="124"/>
                    <a:pt x="13" y="195"/>
                    <a:pt x="1" y="287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9" y="305"/>
                    <a:pt x="149" y="305"/>
                    <a:pt x="149" y="305"/>
                  </a:cubicBezTo>
                  <a:cubicBezTo>
                    <a:pt x="159" y="242"/>
                    <a:pt x="180" y="196"/>
                    <a:pt x="211" y="167"/>
                  </a:cubicBezTo>
                  <a:cubicBezTo>
                    <a:pt x="242" y="138"/>
                    <a:pt x="279" y="124"/>
                    <a:pt x="326" y="124"/>
                  </a:cubicBezTo>
                  <a:cubicBezTo>
                    <a:pt x="374" y="124"/>
                    <a:pt x="414" y="139"/>
                    <a:pt x="447" y="172"/>
                  </a:cubicBezTo>
                  <a:cubicBezTo>
                    <a:pt x="480" y="204"/>
                    <a:pt x="496" y="240"/>
                    <a:pt x="496" y="282"/>
                  </a:cubicBezTo>
                  <a:cubicBezTo>
                    <a:pt x="496" y="304"/>
                    <a:pt x="491" y="325"/>
                    <a:pt x="480" y="344"/>
                  </a:cubicBezTo>
                  <a:cubicBezTo>
                    <a:pt x="469" y="364"/>
                    <a:pt x="443" y="392"/>
                    <a:pt x="404" y="426"/>
                  </a:cubicBezTo>
                  <a:cubicBezTo>
                    <a:pt x="363" y="462"/>
                    <a:pt x="334" y="490"/>
                    <a:pt x="318" y="510"/>
                  </a:cubicBezTo>
                  <a:cubicBezTo>
                    <a:pt x="296" y="536"/>
                    <a:pt x="280" y="563"/>
                    <a:pt x="270" y="589"/>
                  </a:cubicBezTo>
                  <a:cubicBezTo>
                    <a:pt x="256" y="624"/>
                    <a:pt x="249" y="666"/>
                    <a:pt x="249" y="713"/>
                  </a:cubicBezTo>
                  <a:cubicBezTo>
                    <a:pt x="249" y="721"/>
                    <a:pt x="249" y="733"/>
                    <a:pt x="250" y="749"/>
                  </a:cubicBezTo>
                  <a:cubicBezTo>
                    <a:pt x="250" y="762"/>
                    <a:pt x="250" y="762"/>
                    <a:pt x="250" y="762"/>
                  </a:cubicBezTo>
                  <a:cubicBezTo>
                    <a:pt x="390" y="762"/>
                    <a:pt x="390" y="762"/>
                    <a:pt x="390" y="762"/>
                  </a:cubicBezTo>
                  <a:cubicBezTo>
                    <a:pt x="390" y="749"/>
                    <a:pt x="390" y="749"/>
                    <a:pt x="390" y="749"/>
                  </a:cubicBezTo>
                  <a:cubicBezTo>
                    <a:pt x="391" y="703"/>
                    <a:pt x="394" y="670"/>
                    <a:pt x="399" y="651"/>
                  </a:cubicBezTo>
                  <a:cubicBezTo>
                    <a:pt x="404" y="632"/>
                    <a:pt x="412" y="615"/>
                    <a:pt x="423" y="600"/>
                  </a:cubicBezTo>
                  <a:cubicBezTo>
                    <a:pt x="434" y="585"/>
                    <a:pt x="459" y="560"/>
                    <a:pt x="496" y="527"/>
                  </a:cubicBezTo>
                  <a:cubicBezTo>
                    <a:pt x="554" y="476"/>
                    <a:pt x="593" y="433"/>
                    <a:pt x="613" y="396"/>
                  </a:cubicBezTo>
                  <a:cubicBezTo>
                    <a:pt x="634" y="359"/>
                    <a:pt x="644" y="318"/>
                    <a:pt x="644" y="274"/>
                  </a:cubicBezTo>
                  <a:cubicBezTo>
                    <a:pt x="644" y="198"/>
                    <a:pt x="615" y="133"/>
                    <a:pt x="557" y="80"/>
                  </a:cubicBezTo>
                  <a:close/>
                </a:path>
              </a:pathLst>
            </a:custGeom>
            <a:grpFill/>
            <a:ln w="12700" cap="flat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7"/>
            <p:cNvSpPr>
              <a:spLocks noChangeArrowheads="1"/>
            </p:cNvSpPr>
            <p:nvPr/>
          </p:nvSpPr>
          <p:spPr bwMode="auto">
            <a:xfrm>
              <a:off x="4995863" y="4989513"/>
              <a:ext cx="554038" cy="555625"/>
            </a:xfrm>
            <a:prstGeom prst="rect">
              <a:avLst/>
            </a:prstGeom>
            <a:grpFill/>
            <a:ln w="12700" cap="flat">
              <a:solidFill>
                <a:schemeClr val="bg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908567" y="3455030"/>
            <a:ext cx="620362" cy="954588"/>
            <a:chOff x="4060825" y="1827213"/>
            <a:chExt cx="2416175" cy="3717925"/>
          </a:xfrm>
          <a:solidFill>
            <a:schemeClr val="tx2"/>
          </a:solidFill>
          <a:effectLst/>
        </p:grpSpPr>
        <p:sp>
          <p:nvSpPr>
            <p:cNvPr id="37" name="Freeform 6"/>
            <p:cNvSpPr>
              <a:spLocks/>
            </p:cNvSpPr>
            <p:nvPr/>
          </p:nvSpPr>
          <p:spPr bwMode="auto">
            <a:xfrm>
              <a:off x="4060825" y="1827213"/>
              <a:ext cx="2416175" cy="2859088"/>
            </a:xfrm>
            <a:custGeom>
              <a:avLst/>
              <a:gdLst>
                <a:gd name="T0" fmla="*/ 557 w 644"/>
                <a:gd name="T1" fmla="*/ 80 h 762"/>
                <a:gd name="T2" fmla="*/ 324 w 644"/>
                <a:gd name="T3" fmla="*/ 0 h 762"/>
                <a:gd name="T4" fmla="*/ 103 w 644"/>
                <a:gd name="T5" fmla="*/ 74 h 762"/>
                <a:gd name="T6" fmla="*/ 1 w 644"/>
                <a:gd name="T7" fmla="*/ 287 h 762"/>
                <a:gd name="T8" fmla="*/ 0 w 644"/>
                <a:gd name="T9" fmla="*/ 318 h 762"/>
                <a:gd name="T10" fmla="*/ 147 w 644"/>
                <a:gd name="T11" fmla="*/ 318 h 762"/>
                <a:gd name="T12" fmla="*/ 149 w 644"/>
                <a:gd name="T13" fmla="*/ 305 h 762"/>
                <a:gd name="T14" fmla="*/ 211 w 644"/>
                <a:gd name="T15" fmla="*/ 167 h 762"/>
                <a:gd name="T16" fmla="*/ 326 w 644"/>
                <a:gd name="T17" fmla="*/ 124 h 762"/>
                <a:gd name="T18" fmla="*/ 447 w 644"/>
                <a:gd name="T19" fmla="*/ 172 h 762"/>
                <a:gd name="T20" fmla="*/ 496 w 644"/>
                <a:gd name="T21" fmla="*/ 282 h 762"/>
                <a:gd name="T22" fmla="*/ 480 w 644"/>
                <a:gd name="T23" fmla="*/ 344 h 762"/>
                <a:gd name="T24" fmla="*/ 404 w 644"/>
                <a:gd name="T25" fmla="*/ 426 h 762"/>
                <a:gd name="T26" fmla="*/ 318 w 644"/>
                <a:gd name="T27" fmla="*/ 510 h 762"/>
                <a:gd name="T28" fmla="*/ 270 w 644"/>
                <a:gd name="T29" fmla="*/ 589 h 762"/>
                <a:gd name="T30" fmla="*/ 249 w 644"/>
                <a:gd name="T31" fmla="*/ 713 h 762"/>
                <a:gd name="T32" fmla="*/ 250 w 644"/>
                <a:gd name="T33" fmla="*/ 749 h 762"/>
                <a:gd name="T34" fmla="*/ 250 w 644"/>
                <a:gd name="T35" fmla="*/ 762 h 762"/>
                <a:gd name="T36" fmla="*/ 390 w 644"/>
                <a:gd name="T37" fmla="*/ 762 h 762"/>
                <a:gd name="T38" fmla="*/ 390 w 644"/>
                <a:gd name="T39" fmla="*/ 749 h 762"/>
                <a:gd name="T40" fmla="*/ 399 w 644"/>
                <a:gd name="T41" fmla="*/ 651 h 762"/>
                <a:gd name="T42" fmla="*/ 423 w 644"/>
                <a:gd name="T43" fmla="*/ 600 h 762"/>
                <a:gd name="T44" fmla="*/ 496 w 644"/>
                <a:gd name="T45" fmla="*/ 527 h 762"/>
                <a:gd name="T46" fmla="*/ 613 w 644"/>
                <a:gd name="T47" fmla="*/ 396 h 762"/>
                <a:gd name="T48" fmla="*/ 644 w 644"/>
                <a:gd name="T49" fmla="*/ 274 h 762"/>
                <a:gd name="T50" fmla="*/ 557 w 644"/>
                <a:gd name="T51" fmla="*/ 8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44" h="762">
                  <a:moveTo>
                    <a:pt x="557" y="80"/>
                  </a:moveTo>
                  <a:cubicBezTo>
                    <a:pt x="499" y="27"/>
                    <a:pt x="420" y="0"/>
                    <a:pt x="324" y="0"/>
                  </a:cubicBezTo>
                  <a:cubicBezTo>
                    <a:pt x="233" y="0"/>
                    <a:pt x="159" y="25"/>
                    <a:pt x="103" y="74"/>
                  </a:cubicBezTo>
                  <a:cubicBezTo>
                    <a:pt x="47" y="124"/>
                    <a:pt x="13" y="195"/>
                    <a:pt x="1" y="287"/>
                  </a:cubicBezTo>
                  <a:cubicBezTo>
                    <a:pt x="0" y="318"/>
                    <a:pt x="0" y="318"/>
                    <a:pt x="0" y="318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9" y="305"/>
                    <a:pt x="149" y="305"/>
                    <a:pt x="149" y="305"/>
                  </a:cubicBezTo>
                  <a:cubicBezTo>
                    <a:pt x="159" y="242"/>
                    <a:pt x="180" y="196"/>
                    <a:pt x="211" y="167"/>
                  </a:cubicBezTo>
                  <a:cubicBezTo>
                    <a:pt x="242" y="138"/>
                    <a:pt x="279" y="124"/>
                    <a:pt x="326" y="124"/>
                  </a:cubicBezTo>
                  <a:cubicBezTo>
                    <a:pt x="374" y="124"/>
                    <a:pt x="414" y="139"/>
                    <a:pt x="447" y="172"/>
                  </a:cubicBezTo>
                  <a:cubicBezTo>
                    <a:pt x="480" y="204"/>
                    <a:pt x="496" y="240"/>
                    <a:pt x="496" y="282"/>
                  </a:cubicBezTo>
                  <a:cubicBezTo>
                    <a:pt x="496" y="304"/>
                    <a:pt x="491" y="325"/>
                    <a:pt x="480" y="344"/>
                  </a:cubicBezTo>
                  <a:cubicBezTo>
                    <a:pt x="469" y="364"/>
                    <a:pt x="443" y="392"/>
                    <a:pt x="404" y="426"/>
                  </a:cubicBezTo>
                  <a:cubicBezTo>
                    <a:pt x="363" y="462"/>
                    <a:pt x="334" y="490"/>
                    <a:pt x="318" y="510"/>
                  </a:cubicBezTo>
                  <a:cubicBezTo>
                    <a:pt x="296" y="536"/>
                    <a:pt x="280" y="563"/>
                    <a:pt x="270" y="589"/>
                  </a:cubicBezTo>
                  <a:cubicBezTo>
                    <a:pt x="256" y="624"/>
                    <a:pt x="249" y="666"/>
                    <a:pt x="249" y="713"/>
                  </a:cubicBezTo>
                  <a:cubicBezTo>
                    <a:pt x="249" y="721"/>
                    <a:pt x="249" y="733"/>
                    <a:pt x="250" y="749"/>
                  </a:cubicBezTo>
                  <a:cubicBezTo>
                    <a:pt x="250" y="762"/>
                    <a:pt x="250" y="762"/>
                    <a:pt x="250" y="762"/>
                  </a:cubicBezTo>
                  <a:cubicBezTo>
                    <a:pt x="390" y="762"/>
                    <a:pt x="390" y="762"/>
                    <a:pt x="390" y="762"/>
                  </a:cubicBezTo>
                  <a:cubicBezTo>
                    <a:pt x="390" y="749"/>
                    <a:pt x="390" y="749"/>
                    <a:pt x="390" y="749"/>
                  </a:cubicBezTo>
                  <a:cubicBezTo>
                    <a:pt x="391" y="703"/>
                    <a:pt x="394" y="670"/>
                    <a:pt x="399" y="651"/>
                  </a:cubicBezTo>
                  <a:cubicBezTo>
                    <a:pt x="404" y="632"/>
                    <a:pt x="412" y="615"/>
                    <a:pt x="423" y="600"/>
                  </a:cubicBezTo>
                  <a:cubicBezTo>
                    <a:pt x="434" y="585"/>
                    <a:pt x="459" y="560"/>
                    <a:pt x="496" y="527"/>
                  </a:cubicBezTo>
                  <a:cubicBezTo>
                    <a:pt x="554" y="476"/>
                    <a:pt x="593" y="433"/>
                    <a:pt x="613" y="396"/>
                  </a:cubicBezTo>
                  <a:cubicBezTo>
                    <a:pt x="634" y="359"/>
                    <a:pt x="644" y="318"/>
                    <a:pt x="644" y="274"/>
                  </a:cubicBezTo>
                  <a:cubicBezTo>
                    <a:pt x="644" y="198"/>
                    <a:pt x="615" y="133"/>
                    <a:pt x="557" y="8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7"/>
            <p:cNvSpPr>
              <a:spLocks noChangeArrowheads="1"/>
            </p:cNvSpPr>
            <p:nvPr/>
          </p:nvSpPr>
          <p:spPr bwMode="auto">
            <a:xfrm>
              <a:off x="4995863" y="4989513"/>
              <a:ext cx="554038" cy="5556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45" name="Straight Connector 44"/>
          <p:cNvCxnSpPr/>
          <p:nvPr/>
        </p:nvCxnSpPr>
        <p:spPr>
          <a:xfrm>
            <a:off x="0" y="4858626"/>
            <a:ext cx="435292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0" y="2953626"/>
            <a:ext cx="435292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18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371600" y="3200400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#9: </a:t>
            </a:r>
            <a:r>
              <a:rPr lang="en-US" sz="4400" dirty="0"/>
              <a:t>Syntactical changes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12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447800" y="1268602"/>
            <a:ext cx="6400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  <a:cs typeface="Arial" pitchFamily="34" charset="0"/>
              </a:rPr>
              <a:t>#9: </a:t>
            </a:r>
            <a:r>
              <a:rPr lang="en-US" sz="4400" dirty="0"/>
              <a:t>Syntactical changes</a:t>
            </a:r>
            <a:endParaRPr lang="en-US" sz="4400" dirty="0">
              <a:latin typeface="+mj-lt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0" y="2514600"/>
            <a:ext cx="91440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dirty="0"/>
              <a:t>Private default methods in interfaces</a:t>
            </a:r>
          </a:p>
          <a:p>
            <a:pPr lvl="0"/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public interface MyJava9Interface {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u="sng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void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sayHello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(“hello!”);</a:t>
            </a:r>
          </a:p>
          <a:p>
            <a:pPr lvl="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</p:txBody>
      </p:sp>
      <p:sp>
        <p:nvSpPr>
          <p:cNvPr id="5" name="Footer Placeholder 1"/>
          <p:cNvSpPr txBox="1">
            <a:spLocks/>
          </p:cNvSpPr>
          <p:nvPr/>
        </p:nvSpPr>
        <p:spPr>
          <a:xfrm>
            <a:off x="0" y="6336000"/>
            <a:ext cx="914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/>
              <a:t>Nine New Things in Java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34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Custom 64">
      <a:dk1>
        <a:sysClr val="windowText" lastClr="000000"/>
      </a:dk1>
      <a:lt1>
        <a:srgbClr val="FFFFFF"/>
      </a:lt1>
      <a:dk2>
        <a:srgbClr val="318527"/>
      </a:dk2>
      <a:lt2>
        <a:srgbClr val="93E2FF"/>
      </a:lt2>
      <a:accent1>
        <a:srgbClr val="1BB3C9"/>
      </a:accent1>
      <a:accent2>
        <a:srgbClr val="00B0F0"/>
      </a:accent2>
      <a:accent3>
        <a:srgbClr val="D8D8D8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8558</TotalTime>
  <Words>1896</Words>
  <Application>Microsoft Macintosh PowerPoint</Application>
  <PresentationFormat>On-screen Show (4:3)</PresentationFormat>
  <Paragraphs>678</Paragraphs>
  <Slides>70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0" baseType="lpstr">
      <vt:lpstr>Arial</vt:lpstr>
      <vt:lpstr>Calibri</vt:lpstr>
      <vt:lpstr>Candara</vt:lpstr>
      <vt:lpstr>Courier New</vt:lpstr>
      <vt:lpstr>Mangal</vt:lpstr>
      <vt:lpstr>MS Mincho</vt:lpstr>
      <vt:lpstr>Times New Roman</vt:lpstr>
      <vt:lpstr>Wingdings</vt:lpstr>
      <vt:lpstr>굴림</vt:lpstr>
      <vt:lpstr>Office Theme</vt:lpstr>
      <vt:lpstr>PowerPoint Presentation</vt:lpstr>
      <vt:lpstr>PowerPoint Presentation</vt:lpstr>
      <vt:lpstr>85 JEPs in Java 9</vt:lpstr>
      <vt:lpstr>PowerPoint Presentation</vt:lpstr>
      <vt:lpstr>PowerPoint Presentation</vt:lpstr>
      <vt:lpstr>Java 9 GA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#7: Process API</vt:lpstr>
      <vt:lpstr>PowerPoint Presentation</vt:lpstr>
      <vt:lpstr>PowerPoint Presentation</vt:lpstr>
      <vt:lpstr>PowerPoint Presentation</vt:lpstr>
      <vt:lpstr>PowerPoint Presentation</vt:lpstr>
      <vt:lpstr>#6: The Rise of G1</vt:lpstr>
      <vt:lpstr>#6: The Rise of G1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#2: Jigsaw – the concept</vt:lpstr>
      <vt:lpstr>#2: Jigsaw – the concept</vt:lpstr>
      <vt:lpstr>#2: Jigsaw – the concept</vt:lpstr>
      <vt:lpstr>#2: Jigsaw – the concept</vt:lpstr>
      <vt:lpstr>#2: Jigsaw – the concept</vt:lpstr>
      <vt:lpstr>#2: Jigsaw – the concept</vt:lpstr>
      <vt:lpstr>#2: Jigsaw – the concept</vt:lpstr>
      <vt:lpstr>#2: Jigsaw – the concept</vt:lpstr>
      <vt:lpstr>PowerPoint Presentation</vt:lpstr>
      <vt:lpstr>#1: Jigsaw – the tools</vt:lpstr>
      <vt:lpstr>#1: Jigsaw – the tools</vt:lpstr>
      <vt:lpstr>#1: Jigsaw – the tools</vt:lpstr>
      <vt:lpstr>#1: Jigsaw – the tools</vt:lpstr>
      <vt:lpstr>PowerPoint Presentation</vt:lpstr>
      <vt:lpstr>PowerPoint Presentation</vt:lpstr>
      <vt:lpstr>What about OSGI?</vt:lpstr>
      <vt:lpstr>What about OSGI?</vt:lpstr>
      <vt:lpstr>What about OSGI?</vt:lpstr>
      <vt:lpstr>What about OSGI?</vt:lpstr>
      <vt:lpstr>What about OSGI?</vt:lpstr>
      <vt:lpstr>Conclusion</vt:lpstr>
      <vt:lpstr>Questions</vt:lpstr>
    </vt:vector>
  </TitlesOfParts>
  <Company>Design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Designer</dc:creator>
  <cp:lastModifiedBy>Nick Maiorano</cp:lastModifiedBy>
  <cp:revision>737</cp:revision>
  <dcterms:created xsi:type="dcterms:W3CDTF">2011-07-29T10:27:17Z</dcterms:created>
  <dcterms:modified xsi:type="dcterms:W3CDTF">2017-07-16T14:42:38Z</dcterms:modified>
</cp:coreProperties>
</file>

<file path=docProps/thumbnail.jpeg>
</file>